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278" r:id="rId5"/>
    <p:sldMasterId id="2147484309" r:id="rId6"/>
    <p:sldMasterId id="2147484311" r:id="rId7"/>
  </p:sldMasterIdLst>
  <p:notesMasterIdLst>
    <p:notesMasterId r:id="rId28"/>
  </p:notesMasterIdLst>
  <p:handoutMasterIdLst>
    <p:handoutMasterId r:id="rId29"/>
  </p:handoutMasterIdLst>
  <p:sldIdLst>
    <p:sldId id="471" r:id="rId8"/>
    <p:sldId id="458" r:id="rId9"/>
    <p:sldId id="470" r:id="rId10"/>
    <p:sldId id="476" r:id="rId11"/>
    <p:sldId id="477" r:id="rId12"/>
    <p:sldId id="478" r:id="rId13"/>
    <p:sldId id="469" r:id="rId14"/>
    <p:sldId id="459" r:id="rId15"/>
    <p:sldId id="460" r:id="rId16"/>
    <p:sldId id="461" r:id="rId17"/>
    <p:sldId id="467" r:id="rId18"/>
    <p:sldId id="468" r:id="rId19"/>
    <p:sldId id="465" r:id="rId20"/>
    <p:sldId id="463" r:id="rId21"/>
    <p:sldId id="464" r:id="rId22"/>
    <p:sldId id="472" r:id="rId23"/>
    <p:sldId id="475" r:id="rId24"/>
    <p:sldId id="473" r:id="rId25"/>
    <p:sldId id="474" r:id="rId26"/>
    <p:sldId id="345" r:id="rId27"/>
  </p:sldIdLst>
  <p:sldSz cx="12436475" cy="6994525"/>
  <p:notesSz cx="7010400" cy="92964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PPT" id="{D75A0D65-BF15-4822-BC6D-74C66FDCD9EE}">
          <p14:sldIdLst>
            <p14:sldId id="258"/>
            <p14:sldId id="418"/>
            <p14:sldId id="413"/>
            <p14:sldId id="369"/>
            <p14:sldId id="370"/>
            <p14:sldId id="371"/>
            <p14:sldId id="452"/>
            <p14:sldId id="456"/>
            <p14:sldId id="453"/>
            <p14:sldId id="345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=""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=""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000000"/>
    <a:srgbClr val="CC0000"/>
    <a:srgbClr val="525252"/>
    <a:srgbClr val="A50021"/>
    <a:srgbClr val="E3008C"/>
    <a:srgbClr val="00188F"/>
    <a:srgbClr val="00176B"/>
    <a:srgbClr val="FFB900"/>
    <a:srgbClr val="107C1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66" autoAdjust="0"/>
    <p:restoredTop sz="85341" autoAdjust="0"/>
  </p:normalViewPr>
  <p:slideViewPr>
    <p:cSldViewPr>
      <p:cViewPr varScale="1">
        <p:scale>
          <a:sx n="62" d="100"/>
          <a:sy n="62" d="100"/>
        </p:scale>
        <p:origin x="-654" y="-84"/>
      </p:cViewPr>
      <p:guideLst>
        <p:guide orient="horz" pos="2203"/>
        <p:guide pos="3917"/>
      </p:guideLst>
    </p:cSldViewPr>
  </p:slideViewPr>
  <p:outlineViewPr>
    <p:cViewPr>
      <p:scale>
        <a:sx n="33" d="100"/>
        <a:sy n="33" d="100"/>
      </p:scale>
      <p:origin x="0" y="-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2994" y="96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7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Segoe UI" pitchFamily="34" charset="0"/>
              </a:rPr>
              <a:t>Build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pPr/>
              <a:t>12/22/2015 8:17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5923788" cy="33797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 marL="406034" defTabSz="931467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912103" y="8829967"/>
            <a:ext cx="1096674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pPr/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 smtClean="0">
                <a:latin typeface="Segoe UI" pitchFamily="34" charset="0"/>
              </a:rPr>
              <a:t>Build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831580"/>
            <a:ext cx="6052312" cy="36189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marL="582359" indent="0" algn="l">
              <a:defRPr sz="1200"/>
            </a:lvl1pPr>
          </a:lstStyle>
          <a:p>
            <a:pPr defTabSz="931467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pPr/>
              <a:t>12/22/2015 8:17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6040627" y="8829967"/>
            <a:ext cx="96815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latin typeface="Segoe UI" pitchFamily="34" charset="0"/>
              </a:rPr>
              <a:t>Build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1467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pPr/>
              <a:t>12/22/2015 9:11 PM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latin typeface="Segoe UI" pitchFamily="34" charset="0"/>
              </a:rPr>
              <a:t>Build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1467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pPr/>
              <a:t>12/22/2015 10:15 PM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latin typeface="Segoe UI" pitchFamily="34" charset="0"/>
              </a:rPr>
              <a:t>Build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1467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pPr/>
              <a:t>12/22/2015 10:15 PM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latin typeface="Segoe UI" pitchFamily="34" charset="0"/>
              </a:rPr>
              <a:t>Build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1467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pPr/>
              <a:t>12/22/2015 10:37 PM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latin typeface="Segoe UI" pitchFamily="34" charset="0"/>
              </a:rPr>
              <a:t>Build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1467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pPr/>
              <a:t>12/22/2015 10:37 PM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latin typeface="Segoe UI" pitchFamily="34" charset="0"/>
              </a:rPr>
              <a:t>Build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1467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pPr/>
              <a:t>12/22/2015 10:37 PM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latin typeface="Segoe UI" pitchFamily="34" charset="0"/>
              </a:rPr>
              <a:t>Build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1467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pPr/>
              <a:t>12/22/2015 10:33 PM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latin typeface="Segoe UI" pitchFamily="34" charset="0"/>
              </a:rPr>
              <a:t>Build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1467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pPr/>
              <a:t>12/22/2015 10:35 PM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latin typeface="Segoe UI" pitchFamily="34" charset="0"/>
              </a:rPr>
              <a:t>Build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1467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pPr/>
              <a:t>12/22/2015 8:17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226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5783263"/>
            <a:ext cx="9142098" cy="902608"/>
          </a:xfrm>
          <a:noFill/>
        </p:spPr>
        <p:txBody>
          <a:bodyPr lIns="146304" tIns="109728" rIns="146304" bIns="109728" anchor="b">
            <a:no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11887135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129837" y="6126162"/>
            <a:ext cx="1849602" cy="3948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702" y="307621"/>
            <a:ext cx="3656013" cy="572464"/>
          </a:xfrm>
        </p:spPr>
        <p:txBody>
          <a:bodyPr lIns="182880" tIns="146304" rIns="182880" bIns="146304"/>
          <a:lstStyle>
            <a:lvl1pPr marL="0" indent="0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 smtClean="0"/>
              <a:t>Session Code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3411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534779"/>
          </a:xfrm>
        </p:spPr>
        <p:txBody>
          <a:bodyPr>
            <a:spAutoFit/>
          </a:bodyPr>
          <a:lstStyle>
            <a:lvl1pPr>
              <a:defRPr lang="en-US" sz="2400" kern="1200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Consolas" pitchFamily="49" charset="0"/>
                <a:ea typeface="+mn-ea"/>
                <a:cs typeface="Consolas" pitchFamily="49" charset="0"/>
              </a:defRPr>
            </a:lvl1pPr>
            <a:lvl2pPr marL="584200" indent="-241300">
              <a:defRPr lang="en-US" sz="2400" kern="1200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Consolas" pitchFamily="49" charset="0"/>
                <a:ea typeface="+mn-ea"/>
                <a:cs typeface="Consolas" pitchFamily="49" charset="0"/>
              </a:defRPr>
            </a:lvl2pPr>
            <a:lvl3pPr marL="571441" indent="-342900">
              <a:defRPr lang="en-US" sz="2400" kern="1200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Consolas" pitchFamily="49" charset="0"/>
                <a:ea typeface="+mn-ea"/>
                <a:cs typeface="Consolas" pitchFamily="49" charset="0"/>
              </a:defRPr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l" defTabSz="914166" rtl="0" eaLnBrk="1" latinLnBrk="0" hangingPunct="1">
              <a:spcBef>
                <a:spcPct val="20000"/>
              </a:spcBef>
              <a:spcAft>
                <a:spcPts val="816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166" rtl="0" eaLnBrk="1" latinLnBrk="0" hangingPunct="1">
              <a:spcBef>
                <a:spcPct val="20000"/>
              </a:spcBef>
              <a:spcAft>
                <a:spcPts val="816"/>
              </a:spcAft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166" rtl="0" eaLnBrk="1" latinLnBrk="0" hangingPunct="1">
              <a:spcBef>
                <a:spcPct val="20000"/>
              </a:spcBef>
              <a:spcAft>
                <a:spcPts val="816"/>
              </a:spcAft>
              <a:buFont typeface="Arial" pitchFamily="34" charset="0"/>
              <a:buNone/>
            </a:pPr>
            <a:r>
              <a:rPr lang="en-US" smtClean="0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44600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234522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EditPoints="1"/>
          </p:cNvSpPr>
          <p:nvPr userDrawn="1"/>
        </p:nvSpPr>
        <p:spPr bwMode="black">
          <a:xfrm>
            <a:off x="2137568" y="2473325"/>
            <a:ext cx="8161338" cy="2047875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rgbClr val="3232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129837" y="6126162"/>
            <a:ext cx="1849602" cy="394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5251010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2" y="3147122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09240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Shapes &amp;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274638" y="2307518"/>
            <a:ext cx="1563194" cy="32329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7951"/>
              <a:gd name="connsiteX1" fmla="*/ 10057 w 10057"/>
              <a:gd name="connsiteY1" fmla="*/ 1452 h 7951"/>
              <a:gd name="connsiteX2" fmla="*/ 10054 w 10057"/>
              <a:gd name="connsiteY2" fmla="*/ 5606 h 7951"/>
              <a:gd name="connsiteX3" fmla="*/ 0 w 10057"/>
              <a:gd name="connsiteY3" fmla="*/ 7951 h 7951"/>
              <a:gd name="connsiteX4" fmla="*/ 9 w 10057"/>
              <a:gd name="connsiteY4" fmla="*/ 0 h 7951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97 w 10000"/>
              <a:gd name="connsiteY2" fmla="*/ 705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2854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" y="0"/>
                </a:moveTo>
                <a:lnTo>
                  <a:pt x="10000" y="2854"/>
                </a:lnTo>
                <a:cubicBezTo>
                  <a:pt x="9998" y="7335"/>
                  <a:pt x="9970" y="2648"/>
                  <a:pt x="9969" y="7131"/>
                </a:cubicBezTo>
                <a:cubicBezTo>
                  <a:pt x="9964" y="7082"/>
                  <a:pt x="-38" y="10005"/>
                  <a:pt x="0" y="10000"/>
                </a:cubicBezTo>
                <a:cubicBezTo>
                  <a:pt x="6" y="5808"/>
                  <a:pt x="3" y="4192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 marL="0" marR="0" indent="0" algn="l" defTabSz="124326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venir LT Pro 45 Book" charset="0"/>
              <a:buNone/>
              <a:tabLst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4745014" y="2301239"/>
            <a:ext cx="3232905" cy="324554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" h="10000">
                <a:moveTo>
                  <a:pt x="9" y="0"/>
                </a:moveTo>
                <a:lnTo>
                  <a:pt x="10057" y="1452"/>
                </a:lnTo>
                <a:cubicBezTo>
                  <a:pt x="10063" y="3834"/>
                  <a:pt x="10048" y="6197"/>
                  <a:pt x="10054" y="8579"/>
                </a:cubicBezTo>
                <a:lnTo>
                  <a:pt x="0" y="10000"/>
                </a:lnTo>
                <a:cubicBezTo>
                  <a:pt x="6" y="6667"/>
                  <a:pt x="3" y="3333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8258122" y="2302035"/>
            <a:ext cx="3903716" cy="32439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47"/>
              <a:gd name="connsiteY0" fmla="*/ 0 h 10000"/>
              <a:gd name="connsiteX1" fmla="*/ 10046 w 10047"/>
              <a:gd name="connsiteY1" fmla="*/ 693 h 10000"/>
              <a:gd name="connsiteX2" fmla="*/ 10043 w 10047"/>
              <a:gd name="connsiteY2" fmla="*/ 9284 h 10000"/>
              <a:gd name="connsiteX3" fmla="*/ 0 w 10047"/>
              <a:gd name="connsiteY3" fmla="*/ 10000 h 10000"/>
              <a:gd name="connsiteX4" fmla="*/ 9 w 10047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7" h="10000">
                <a:moveTo>
                  <a:pt x="9" y="0"/>
                </a:moveTo>
                <a:cubicBezTo>
                  <a:pt x="-9" y="5"/>
                  <a:pt x="5027" y="346"/>
                  <a:pt x="10046" y="693"/>
                </a:cubicBezTo>
                <a:cubicBezTo>
                  <a:pt x="10052" y="3075"/>
                  <a:pt x="10037" y="6902"/>
                  <a:pt x="10043" y="9284"/>
                </a:cubicBezTo>
                <a:lnTo>
                  <a:pt x="0" y="10000"/>
                </a:lnTo>
                <a:cubicBezTo>
                  <a:pt x="6" y="6667"/>
                  <a:pt x="4" y="5000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2118039" y="2301050"/>
            <a:ext cx="2346769" cy="324592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7951"/>
              <a:gd name="connsiteX1" fmla="*/ 10057 w 10057"/>
              <a:gd name="connsiteY1" fmla="*/ 1452 h 7951"/>
              <a:gd name="connsiteX2" fmla="*/ 10054 w 10057"/>
              <a:gd name="connsiteY2" fmla="*/ 5606 h 7951"/>
              <a:gd name="connsiteX3" fmla="*/ 0 w 10057"/>
              <a:gd name="connsiteY3" fmla="*/ 7951 h 7951"/>
              <a:gd name="connsiteX4" fmla="*/ 9 w 10057"/>
              <a:gd name="connsiteY4" fmla="*/ 0 h 7951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97 w 10000"/>
              <a:gd name="connsiteY2" fmla="*/ 705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2854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5000"/>
              <a:gd name="connsiteY0" fmla="*/ 0 h 10000"/>
              <a:gd name="connsiteX1" fmla="*/ 15000 w 15000"/>
              <a:gd name="connsiteY1" fmla="*/ 2173 h 10000"/>
              <a:gd name="connsiteX2" fmla="*/ 9969 w 15000"/>
              <a:gd name="connsiteY2" fmla="*/ 7131 h 10000"/>
              <a:gd name="connsiteX3" fmla="*/ 0 w 15000"/>
              <a:gd name="connsiteY3" fmla="*/ 10000 h 10000"/>
              <a:gd name="connsiteX4" fmla="*/ 9 w 15000"/>
              <a:gd name="connsiteY4" fmla="*/ 0 h 10000"/>
              <a:gd name="connsiteX0" fmla="*/ 9 w 15024"/>
              <a:gd name="connsiteY0" fmla="*/ 0 h 10000"/>
              <a:gd name="connsiteX1" fmla="*/ 15000 w 15024"/>
              <a:gd name="connsiteY1" fmla="*/ 2173 h 10000"/>
              <a:gd name="connsiteX2" fmla="*/ 15024 w 15024"/>
              <a:gd name="connsiteY2" fmla="*/ 7919 h 10000"/>
              <a:gd name="connsiteX3" fmla="*/ 0 w 15024"/>
              <a:gd name="connsiteY3" fmla="*/ 10000 h 10000"/>
              <a:gd name="connsiteX4" fmla="*/ 9 w 15024"/>
              <a:gd name="connsiteY4" fmla="*/ 0 h 10000"/>
              <a:gd name="connsiteX0" fmla="*/ 9 w 15024"/>
              <a:gd name="connsiteY0" fmla="*/ 0 h 10000"/>
              <a:gd name="connsiteX1" fmla="*/ 15000 w 15024"/>
              <a:gd name="connsiteY1" fmla="*/ 2173 h 10000"/>
              <a:gd name="connsiteX2" fmla="*/ 15024 w 15024"/>
              <a:gd name="connsiteY2" fmla="*/ 7906 h 10000"/>
              <a:gd name="connsiteX3" fmla="*/ 0 w 15024"/>
              <a:gd name="connsiteY3" fmla="*/ 10000 h 10000"/>
              <a:gd name="connsiteX4" fmla="*/ 9 w 15024"/>
              <a:gd name="connsiteY4" fmla="*/ 0 h 10000"/>
              <a:gd name="connsiteX0" fmla="*/ 1 w 15016"/>
              <a:gd name="connsiteY0" fmla="*/ 0 h 10053"/>
              <a:gd name="connsiteX1" fmla="*/ 14992 w 15016"/>
              <a:gd name="connsiteY1" fmla="*/ 2173 h 10053"/>
              <a:gd name="connsiteX2" fmla="*/ 15016 w 15016"/>
              <a:gd name="connsiteY2" fmla="*/ 7906 h 10053"/>
              <a:gd name="connsiteX3" fmla="*/ 20 w 15016"/>
              <a:gd name="connsiteY3" fmla="*/ 10053 h 10053"/>
              <a:gd name="connsiteX4" fmla="*/ 1 w 15016"/>
              <a:gd name="connsiteY4" fmla="*/ 0 h 10053"/>
              <a:gd name="connsiteX0" fmla="*/ 9 w 15024"/>
              <a:gd name="connsiteY0" fmla="*/ 0 h 10040"/>
              <a:gd name="connsiteX1" fmla="*/ 15000 w 15024"/>
              <a:gd name="connsiteY1" fmla="*/ 2173 h 10040"/>
              <a:gd name="connsiteX2" fmla="*/ 15024 w 15024"/>
              <a:gd name="connsiteY2" fmla="*/ 7906 h 10040"/>
              <a:gd name="connsiteX3" fmla="*/ 0 w 15024"/>
              <a:gd name="connsiteY3" fmla="*/ 10040 h 10040"/>
              <a:gd name="connsiteX4" fmla="*/ 9 w 15024"/>
              <a:gd name="connsiteY4" fmla="*/ 0 h 10040"/>
              <a:gd name="connsiteX0" fmla="*/ 9 w 15139"/>
              <a:gd name="connsiteY0" fmla="*/ 0 h 10040"/>
              <a:gd name="connsiteX1" fmla="*/ 15139 w 15139"/>
              <a:gd name="connsiteY1" fmla="*/ 2200 h 10040"/>
              <a:gd name="connsiteX2" fmla="*/ 15024 w 15139"/>
              <a:gd name="connsiteY2" fmla="*/ 7906 h 10040"/>
              <a:gd name="connsiteX3" fmla="*/ 0 w 15139"/>
              <a:gd name="connsiteY3" fmla="*/ 10040 h 10040"/>
              <a:gd name="connsiteX4" fmla="*/ 9 w 15139"/>
              <a:gd name="connsiteY4" fmla="*/ 0 h 10040"/>
              <a:gd name="connsiteX0" fmla="*/ 9 w 15139"/>
              <a:gd name="connsiteY0" fmla="*/ 0 h 10040"/>
              <a:gd name="connsiteX1" fmla="*/ 15139 w 15139"/>
              <a:gd name="connsiteY1" fmla="*/ 2200 h 10040"/>
              <a:gd name="connsiteX2" fmla="*/ 15024 w 15139"/>
              <a:gd name="connsiteY2" fmla="*/ 7906 h 10040"/>
              <a:gd name="connsiteX3" fmla="*/ 0 w 15139"/>
              <a:gd name="connsiteY3" fmla="*/ 10040 h 10040"/>
              <a:gd name="connsiteX4" fmla="*/ 9 w 15139"/>
              <a:gd name="connsiteY4" fmla="*/ 0 h 10040"/>
              <a:gd name="connsiteX0" fmla="*/ 9 w 15139"/>
              <a:gd name="connsiteY0" fmla="*/ 0 h 10040"/>
              <a:gd name="connsiteX1" fmla="*/ 15139 w 15139"/>
              <a:gd name="connsiteY1" fmla="*/ 2200 h 10040"/>
              <a:gd name="connsiteX2" fmla="*/ 15024 w 15139"/>
              <a:gd name="connsiteY2" fmla="*/ 7906 h 10040"/>
              <a:gd name="connsiteX3" fmla="*/ 0 w 15139"/>
              <a:gd name="connsiteY3" fmla="*/ 10040 h 10040"/>
              <a:gd name="connsiteX4" fmla="*/ 9 w 15139"/>
              <a:gd name="connsiteY4" fmla="*/ 0 h 10040"/>
              <a:gd name="connsiteX0" fmla="*/ 9 w 15148"/>
              <a:gd name="connsiteY0" fmla="*/ 0 h 10040"/>
              <a:gd name="connsiteX1" fmla="*/ 15139 w 15148"/>
              <a:gd name="connsiteY1" fmla="*/ 2200 h 10040"/>
              <a:gd name="connsiteX2" fmla="*/ 15135 w 15148"/>
              <a:gd name="connsiteY2" fmla="*/ 7906 h 10040"/>
              <a:gd name="connsiteX3" fmla="*/ 0 w 15148"/>
              <a:gd name="connsiteY3" fmla="*/ 10040 h 10040"/>
              <a:gd name="connsiteX4" fmla="*/ 9 w 15148"/>
              <a:gd name="connsiteY4" fmla="*/ 0 h 10040"/>
              <a:gd name="connsiteX0" fmla="*/ 9 w 15143"/>
              <a:gd name="connsiteY0" fmla="*/ 0 h 10040"/>
              <a:gd name="connsiteX1" fmla="*/ 15111 w 15143"/>
              <a:gd name="connsiteY1" fmla="*/ 2240 h 10040"/>
              <a:gd name="connsiteX2" fmla="*/ 15135 w 15143"/>
              <a:gd name="connsiteY2" fmla="*/ 7906 h 10040"/>
              <a:gd name="connsiteX3" fmla="*/ 0 w 15143"/>
              <a:gd name="connsiteY3" fmla="*/ 10040 h 10040"/>
              <a:gd name="connsiteX4" fmla="*/ 9 w 15143"/>
              <a:gd name="connsiteY4" fmla="*/ 0 h 10040"/>
              <a:gd name="connsiteX0" fmla="*/ 9 w 15141"/>
              <a:gd name="connsiteY0" fmla="*/ 0 h 10040"/>
              <a:gd name="connsiteX1" fmla="*/ 15083 w 15141"/>
              <a:gd name="connsiteY1" fmla="*/ 2187 h 10040"/>
              <a:gd name="connsiteX2" fmla="*/ 15135 w 15141"/>
              <a:gd name="connsiteY2" fmla="*/ 7906 h 10040"/>
              <a:gd name="connsiteX3" fmla="*/ 0 w 15141"/>
              <a:gd name="connsiteY3" fmla="*/ 10040 h 10040"/>
              <a:gd name="connsiteX4" fmla="*/ 9 w 15141"/>
              <a:gd name="connsiteY4" fmla="*/ 0 h 10040"/>
              <a:gd name="connsiteX0" fmla="*/ 9 w 15083"/>
              <a:gd name="connsiteY0" fmla="*/ 0 h 10040"/>
              <a:gd name="connsiteX1" fmla="*/ 15083 w 15083"/>
              <a:gd name="connsiteY1" fmla="*/ 2187 h 10040"/>
              <a:gd name="connsiteX2" fmla="*/ 15052 w 15083"/>
              <a:gd name="connsiteY2" fmla="*/ 7906 h 10040"/>
              <a:gd name="connsiteX3" fmla="*/ 0 w 15083"/>
              <a:gd name="connsiteY3" fmla="*/ 10040 h 10040"/>
              <a:gd name="connsiteX4" fmla="*/ 9 w 15083"/>
              <a:gd name="connsiteY4" fmla="*/ 0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3" h="10040">
                <a:moveTo>
                  <a:pt x="9" y="0"/>
                </a:moveTo>
                <a:lnTo>
                  <a:pt x="15083" y="2187"/>
                </a:lnTo>
                <a:cubicBezTo>
                  <a:pt x="15081" y="2167"/>
                  <a:pt x="15081" y="7843"/>
                  <a:pt x="15052" y="7906"/>
                </a:cubicBezTo>
                <a:cubicBezTo>
                  <a:pt x="15047" y="7857"/>
                  <a:pt x="-38" y="10045"/>
                  <a:pt x="0" y="10040"/>
                </a:cubicBezTo>
                <a:cubicBezTo>
                  <a:pt x="6" y="5848"/>
                  <a:pt x="3" y="4192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 marL="0" marR="0" indent="0" algn="l" defTabSz="124326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venir LT Pro 45 Book" charset="0"/>
              <a:buNone/>
              <a:tabLst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129481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9330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5783263"/>
            <a:ext cx="11885298" cy="902608"/>
          </a:xfrm>
          <a:noFill/>
        </p:spPr>
        <p:txBody>
          <a:bodyPr lIns="146304" tIns="109728" rIns="146304" bIns="109728" anchor="b">
            <a:no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11887135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702" y="307621"/>
            <a:ext cx="3656013" cy="572464"/>
          </a:xfrm>
        </p:spPr>
        <p:txBody>
          <a:bodyPr lIns="182880" tIns="146304" rIns="182880" bIns="146304"/>
          <a:lstStyle>
            <a:lvl1pPr marL="0" indent="0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 smtClean="0"/>
              <a:t>Session Code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27232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5783263"/>
            <a:ext cx="9142098" cy="902608"/>
          </a:xfrm>
          <a:noFill/>
        </p:spPr>
        <p:txBody>
          <a:bodyPr lIns="146304" tIns="109728" rIns="146304" bIns="109728" anchor="b">
            <a:no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11887135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Freeform 3"/>
          <p:cNvSpPr>
            <a:spLocks noChangeAspect="1" noEditPoints="1"/>
          </p:cNvSpPr>
          <p:nvPr userDrawn="1"/>
        </p:nvSpPr>
        <p:spPr bwMode="black">
          <a:xfrm>
            <a:off x="10332993" y="6103269"/>
            <a:ext cx="1639861" cy="411480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702" y="307621"/>
            <a:ext cx="3656013" cy="572464"/>
          </a:xfrm>
        </p:spPr>
        <p:txBody>
          <a:bodyPr lIns="182880" tIns="146304" rIns="182880" bIns="146304"/>
          <a:lstStyle>
            <a:lvl1pPr marL="0" indent="0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 smtClean="0"/>
              <a:t>Session Code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0527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268126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5783263"/>
            <a:ext cx="9142098" cy="902608"/>
          </a:xfrm>
          <a:noFill/>
        </p:spPr>
        <p:txBody>
          <a:bodyPr lIns="146304" tIns="109728" rIns="146304" bIns="109728" anchor="b">
            <a:no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11887135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Freeform 3"/>
          <p:cNvSpPr>
            <a:spLocks noChangeAspect="1" noEditPoints="1"/>
          </p:cNvSpPr>
          <p:nvPr userDrawn="1"/>
        </p:nvSpPr>
        <p:spPr bwMode="black">
          <a:xfrm>
            <a:off x="10332993" y="6103269"/>
            <a:ext cx="1639861" cy="411480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702" y="307621"/>
            <a:ext cx="3656013" cy="572464"/>
          </a:xfrm>
        </p:spPr>
        <p:txBody>
          <a:bodyPr lIns="182880" tIns="146304" rIns="182880" bIns="146304"/>
          <a:lstStyle>
            <a:lvl1pPr marL="0" indent="0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 smtClean="0"/>
              <a:t>Session Code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8278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83628" y="1668463"/>
            <a:ext cx="8778210" cy="5029200"/>
          </a:xfrm>
        </p:spPr>
        <p:txBody>
          <a:bodyPr wrap="square">
            <a:no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3148" y="1668463"/>
            <a:ext cx="2743200" cy="5029200"/>
          </a:xfrm>
        </p:spPr>
        <p:txBody>
          <a:bodyPr>
            <a:noAutofit/>
          </a:bodyPr>
          <a:lstStyle>
            <a:lvl1pPr marL="0" indent="0">
              <a:buNone/>
              <a:defRPr kumimoji="0" lang="en-US" sz="2400" b="0" i="0" u="none" strike="noStrike" kern="1200" cap="none" spc="0" normalizeH="0" baseline="0" dirty="0" smtClean="0">
                <a:ln>
                  <a:noFill/>
                </a:ln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1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17534115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038" y="2125663"/>
            <a:ext cx="10058399" cy="1828800"/>
          </a:xfrm>
        </p:spPr>
        <p:txBody>
          <a:bodyPr/>
          <a:lstStyle>
            <a:lvl1pPr>
              <a:defRPr sz="4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047542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3148" y="1668463"/>
            <a:ext cx="2743200" cy="5029200"/>
          </a:xfrm>
        </p:spPr>
        <p:txBody>
          <a:bodyPr>
            <a:noAutofit/>
          </a:bodyPr>
          <a:lstStyle>
            <a:lvl1pPr>
              <a:defRPr kumimoji="0" lang="en-US" sz="2400" b="0" i="0" u="none" strike="noStrike" kern="1200" cap="none" spc="0" normalizeH="0" baseline="0" dirty="0" smtClean="0">
                <a:ln>
                  <a:noFill/>
                </a:ln>
                <a:gradFill>
                  <a:gsLst>
                    <a:gs pos="92208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1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03504254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hape &amp;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846638" y="3040063"/>
            <a:ext cx="7315203" cy="914400"/>
          </a:xfrm>
        </p:spPr>
        <p:txBody>
          <a:bodyPr wrap="square" lIns="182880" tIns="146304" rIns="182880" bIns="146304" anchor="ctr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632"/>
              </a:spcAft>
              <a:defRPr lang="en-US" sz="3600" kern="1200" dirty="0" smtClean="0">
                <a:gradFill>
                  <a:gsLst>
                    <a:gs pos="28302">
                      <a:schemeClr val="tx1">
                        <a:lumMod val="75000"/>
                        <a:lumOff val="25000"/>
                      </a:schemeClr>
                    </a:gs>
                    <a:gs pos="67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5pPr>
          </a:lstStyle>
          <a:p>
            <a:pPr marL="0" lvl="0" indent="0" algn="l" defTabSz="914166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4638" y="1537563"/>
            <a:ext cx="3931941" cy="3919398"/>
          </a:xfrm>
          <a:custGeom>
            <a:avLst/>
            <a:gdLst>
              <a:gd name="connsiteX0" fmla="*/ 0 w 2431552"/>
              <a:gd name="connsiteY0" fmla="*/ 0 h 576072"/>
              <a:gd name="connsiteX1" fmla="*/ 2431552 w 2431552"/>
              <a:gd name="connsiteY1" fmla="*/ 0 h 576072"/>
              <a:gd name="connsiteX2" fmla="*/ 2431552 w 2431552"/>
              <a:gd name="connsiteY2" fmla="*/ 576072 h 576072"/>
              <a:gd name="connsiteX3" fmla="*/ 0 w 2431552"/>
              <a:gd name="connsiteY3" fmla="*/ 576072 h 576072"/>
              <a:gd name="connsiteX4" fmla="*/ 0 w 2431552"/>
              <a:gd name="connsiteY4" fmla="*/ 0 h 576072"/>
              <a:gd name="connsiteX0" fmla="*/ 0 w 2610228"/>
              <a:gd name="connsiteY0" fmla="*/ 704193 h 1280265"/>
              <a:gd name="connsiteX1" fmla="*/ 2610228 w 2610228"/>
              <a:gd name="connsiteY1" fmla="*/ 0 h 1280265"/>
              <a:gd name="connsiteX2" fmla="*/ 2431552 w 2610228"/>
              <a:gd name="connsiteY2" fmla="*/ 1280265 h 1280265"/>
              <a:gd name="connsiteX3" fmla="*/ 0 w 2610228"/>
              <a:gd name="connsiteY3" fmla="*/ 1280265 h 1280265"/>
              <a:gd name="connsiteX4" fmla="*/ 0 w 2610228"/>
              <a:gd name="connsiteY4" fmla="*/ 704193 h 1280265"/>
              <a:gd name="connsiteX0" fmla="*/ 0 w 2620739"/>
              <a:gd name="connsiteY0" fmla="*/ 704193 h 2037009"/>
              <a:gd name="connsiteX1" fmla="*/ 2610228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620739"/>
              <a:gd name="connsiteY0" fmla="*/ 483476 h 1816292"/>
              <a:gd name="connsiteX1" fmla="*/ 2389511 w 2620739"/>
              <a:gd name="connsiteY1" fmla="*/ 0 h 1816292"/>
              <a:gd name="connsiteX2" fmla="*/ 2620739 w 2620739"/>
              <a:gd name="connsiteY2" fmla="*/ 1816292 h 1816292"/>
              <a:gd name="connsiteX3" fmla="*/ 0 w 2620739"/>
              <a:gd name="connsiteY3" fmla="*/ 1059548 h 1816292"/>
              <a:gd name="connsiteX4" fmla="*/ 0 w 2620739"/>
              <a:gd name="connsiteY4" fmla="*/ 483476 h 1816292"/>
              <a:gd name="connsiteX0" fmla="*/ 0 w 2620739"/>
              <a:gd name="connsiteY0" fmla="*/ 704193 h 2037009"/>
              <a:gd name="connsiteX1" fmla="*/ 2589207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862477"/>
              <a:gd name="connsiteY0" fmla="*/ 0 h 2425892"/>
              <a:gd name="connsiteX1" fmla="*/ 2830945 w 2862477"/>
              <a:gd name="connsiteY1" fmla="*/ 388883 h 2425892"/>
              <a:gd name="connsiteX2" fmla="*/ 2862477 w 2862477"/>
              <a:gd name="connsiteY2" fmla="*/ 2425892 h 2425892"/>
              <a:gd name="connsiteX3" fmla="*/ 241738 w 2862477"/>
              <a:gd name="connsiteY3" fmla="*/ 1669148 h 2425892"/>
              <a:gd name="connsiteX4" fmla="*/ 0 w 2862477"/>
              <a:gd name="connsiteY4" fmla="*/ 0 h 2425892"/>
              <a:gd name="connsiteX0" fmla="*/ 0 w 2862477"/>
              <a:gd name="connsiteY0" fmla="*/ 0 h 2804265"/>
              <a:gd name="connsiteX1" fmla="*/ 2830945 w 2862477"/>
              <a:gd name="connsiteY1" fmla="*/ 388883 h 2804265"/>
              <a:gd name="connsiteX2" fmla="*/ 2862477 w 2862477"/>
              <a:gd name="connsiteY2" fmla="*/ 2425892 h 2804265"/>
              <a:gd name="connsiteX3" fmla="*/ 21021 w 2862477"/>
              <a:gd name="connsiteY3" fmla="*/ 2804265 h 2804265"/>
              <a:gd name="connsiteX4" fmla="*/ 0 w 2862477"/>
              <a:gd name="connsiteY4" fmla="*/ 0 h 2804265"/>
              <a:gd name="connsiteX0" fmla="*/ 0 w 2967580"/>
              <a:gd name="connsiteY0" fmla="*/ 0 h 2961920"/>
              <a:gd name="connsiteX1" fmla="*/ 2936048 w 2967580"/>
              <a:gd name="connsiteY1" fmla="*/ 546538 h 2961920"/>
              <a:gd name="connsiteX2" fmla="*/ 2967580 w 2967580"/>
              <a:gd name="connsiteY2" fmla="*/ 2583547 h 2961920"/>
              <a:gd name="connsiteX3" fmla="*/ 126124 w 2967580"/>
              <a:gd name="connsiteY3" fmla="*/ 2961920 h 2961920"/>
              <a:gd name="connsiteX4" fmla="*/ 0 w 2967580"/>
              <a:gd name="connsiteY4" fmla="*/ 0 h 2961920"/>
              <a:gd name="connsiteX0" fmla="*/ 10511 w 2841456"/>
              <a:gd name="connsiteY0" fmla="*/ 0 h 2814775"/>
              <a:gd name="connsiteX1" fmla="*/ 2809924 w 2841456"/>
              <a:gd name="connsiteY1" fmla="*/ 399393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10511 w 2845941"/>
              <a:gd name="connsiteY0" fmla="*/ 0 h 2814775"/>
              <a:gd name="connsiteX1" fmla="*/ 2842437 w 2845941"/>
              <a:gd name="connsiteY1" fmla="*/ 415742 h 2814775"/>
              <a:gd name="connsiteX2" fmla="*/ 2841456 w 2845941"/>
              <a:gd name="connsiteY2" fmla="*/ 2436402 h 2814775"/>
              <a:gd name="connsiteX3" fmla="*/ 0 w 2845941"/>
              <a:gd name="connsiteY3" fmla="*/ 2814775 h 2814775"/>
              <a:gd name="connsiteX4" fmla="*/ 10511 w 2845941"/>
              <a:gd name="connsiteY4" fmla="*/ 0 h 2814775"/>
              <a:gd name="connsiteX0" fmla="*/ 10511 w 2841456"/>
              <a:gd name="connsiteY0" fmla="*/ 0 h 2814775"/>
              <a:gd name="connsiteX1" fmla="*/ 2834309 w 2841456"/>
              <a:gd name="connsiteY1" fmla="*/ 391219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3504 w 2834449"/>
              <a:gd name="connsiteY0" fmla="*/ 0 h 2847473"/>
              <a:gd name="connsiteX1" fmla="*/ 2827302 w 2834449"/>
              <a:gd name="connsiteY1" fmla="*/ 391219 h 2847473"/>
              <a:gd name="connsiteX2" fmla="*/ 2834449 w 2834449"/>
              <a:gd name="connsiteY2" fmla="*/ 2436402 h 2847473"/>
              <a:gd name="connsiteX3" fmla="*/ 1122 w 2834449"/>
              <a:gd name="connsiteY3" fmla="*/ 2847473 h 2847473"/>
              <a:gd name="connsiteX4" fmla="*/ 3504 w 2834449"/>
              <a:gd name="connsiteY4" fmla="*/ 0 h 284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449" h="2847473">
                <a:moveTo>
                  <a:pt x="3504" y="0"/>
                </a:moveTo>
                <a:lnTo>
                  <a:pt x="2827302" y="391219"/>
                </a:lnTo>
                <a:cubicBezTo>
                  <a:pt x="2830806" y="1070222"/>
                  <a:pt x="2830945" y="1757399"/>
                  <a:pt x="2834449" y="2436402"/>
                </a:cubicBezTo>
                <a:lnTo>
                  <a:pt x="1122" y="2847473"/>
                </a:lnTo>
                <a:cubicBezTo>
                  <a:pt x="4626" y="1909215"/>
                  <a:pt x="0" y="938258"/>
                  <a:pt x="35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182880" tIns="146304" rIns="182880" bIns="146304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5000"/>
              </a:lnSpc>
              <a:defRPr lang="en-US" sz="4000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ＭＳ Ｐゴシック" charset="0"/>
                <a:cs typeface="Segoe UI Light"/>
              </a:defRPr>
            </a:lvl1pPr>
          </a:lstStyle>
          <a:p>
            <a:pPr marL="0" lvl="0" indent="0" algn="l" defTabSz="12432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484423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203">
          <p15:clr>
            <a:srgbClr val="FBAE40"/>
          </p15:clr>
        </p15:guide>
        <p15:guide id="2" pos="305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hape &amp; Color Background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846638" y="3040063"/>
            <a:ext cx="7315203" cy="914400"/>
          </a:xfrm>
        </p:spPr>
        <p:txBody>
          <a:bodyPr vert="horz" wrap="square" lIns="182880" tIns="146304" rIns="182880" bIns="146304" rtlCol="0" anchor="ctr">
            <a:noAutofit/>
          </a:bodyPr>
          <a:lstStyle>
            <a:lvl1pPr>
              <a:defRPr lang="en-US" sz="3600" kern="1200" dirty="0" smtClean="0">
                <a:gradFill>
                  <a:gsLst>
                    <a:gs pos="8491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166" rtl="0" eaLnBrk="1" latinLnBrk="0" hangingPunct="1">
              <a:spcBef>
                <a:spcPct val="20000"/>
              </a:spcBef>
              <a:spcAft>
                <a:spcPts val="1632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74641" y="296864"/>
            <a:ext cx="11887199" cy="914400"/>
          </a:xfrm>
        </p:spPr>
        <p:txBody>
          <a:bodyPr vert="horz" lIns="182880" tIns="146304" rIns="182880" bIns="146304" rtlCol="0" anchor="t">
            <a:noAutofit/>
          </a:bodyPr>
          <a:lstStyle>
            <a:lvl1pPr marL="0" indent="0"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74638" y="1537564"/>
            <a:ext cx="3931941" cy="3919398"/>
          </a:xfrm>
          <a:custGeom>
            <a:avLst/>
            <a:gdLst>
              <a:gd name="connsiteX0" fmla="*/ 0 w 2431552"/>
              <a:gd name="connsiteY0" fmla="*/ 0 h 576072"/>
              <a:gd name="connsiteX1" fmla="*/ 2431552 w 2431552"/>
              <a:gd name="connsiteY1" fmla="*/ 0 h 576072"/>
              <a:gd name="connsiteX2" fmla="*/ 2431552 w 2431552"/>
              <a:gd name="connsiteY2" fmla="*/ 576072 h 576072"/>
              <a:gd name="connsiteX3" fmla="*/ 0 w 2431552"/>
              <a:gd name="connsiteY3" fmla="*/ 576072 h 576072"/>
              <a:gd name="connsiteX4" fmla="*/ 0 w 2431552"/>
              <a:gd name="connsiteY4" fmla="*/ 0 h 576072"/>
              <a:gd name="connsiteX0" fmla="*/ 0 w 2610228"/>
              <a:gd name="connsiteY0" fmla="*/ 704193 h 1280265"/>
              <a:gd name="connsiteX1" fmla="*/ 2610228 w 2610228"/>
              <a:gd name="connsiteY1" fmla="*/ 0 h 1280265"/>
              <a:gd name="connsiteX2" fmla="*/ 2431552 w 2610228"/>
              <a:gd name="connsiteY2" fmla="*/ 1280265 h 1280265"/>
              <a:gd name="connsiteX3" fmla="*/ 0 w 2610228"/>
              <a:gd name="connsiteY3" fmla="*/ 1280265 h 1280265"/>
              <a:gd name="connsiteX4" fmla="*/ 0 w 2610228"/>
              <a:gd name="connsiteY4" fmla="*/ 704193 h 1280265"/>
              <a:gd name="connsiteX0" fmla="*/ 0 w 2620739"/>
              <a:gd name="connsiteY0" fmla="*/ 704193 h 2037009"/>
              <a:gd name="connsiteX1" fmla="*/ 2610228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620739"/>
              <a:gd name="connsiteY0" fmla="*/ 483476 h 1816292"/>
              <a:gd name="connsiteX1" fmla="*/ 2389511 w 2620739"/>
              <a:gd name="connsiteY1" fmla="*/ 0 h 1816292"/>
              <a:gd name="connsiteX2" fmla="*/ 2620739 w 2620739"/>
              <a:gd name="connsiteY2" fmla="*/ 1816292 h 1816292"/>
              <a:gd name="connsiteX3" fmla="*/ 0 w 2620739"/>
              <a:gd name="connsiteY3" fmla="*/ 1059548 h 1816292"/>
              <a:gd name="connsiteX4" fmla="*/ 0 w 2620739"/>
              <a:gd name="connsiteY4" fmla="*/ 483476 h 1816292"/>
              <a:gd name="connsiteX0" fmla="*/ 0 w 2620739"/>
              <a:gd name="connsiteY0" fmla="*/ 704193 h 2037009"/>
              <a:gd name="connsiteX1" fmla="*/ 2589207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862477"/>
              <a:gd name="connsiteY0" fmla="*/ 0 h 2425892"/>
              <a:gd name="connsiteX1" fmla="*/ 2830945 w 2862477"/>
              <a:gd name="connsiteY1" fmla="*/ 388883 h 2425892"/>
              <a:gd name="connsiteX2" fmla="*/ 2862477 w 2862477"/>
              <a:gd name="connsiteY2" fmla="*/ 2425892 h 2425892"/>
              <a:gd name="connsiteX3" fmla="*/ 241738 w 2862477"/>
              <a:gd name="connsiteY3" fmla="*/ 1669148 h 2425892"/>
              <a:gd name="connsiteX4" fmla="*/ 0 w 2862477"/>
              <a:gd name="connsiteY4" fmla="*/ 0 h 2425892"/>
              <a:gd name="connsiteX0" fmla="*/ 0 w 2862477"/>
              <a:gd name="connsiteY0" fmla="*/ 0 h 2804265"/>
              <a:gd name="connsiteX1" fmla="*/ 2830945 w 2862477"/>
              <a:gd name="connsiteY1" fmla="*/ 388883 h 2804265"/>
              <a:gd name="connsiteX2" fmla="*/ 2862477 w 2862477"/>
              <a:gd name="connsiteY2" fmla="*/ 2425892 h 2804265"/>
              <a:gd name="connsiteX3" fmla="*/ 21021 w 2862477"/>
              <a:gd name="connsiteY3" fmla="*/ 2804265 h 2804265"/>
              <a:gd name="connsiteX4" fmla="*/ 0 w 2862477"/>
              <a:gd name="connsiteY4" fmla="*/ 0 h 2804265"/>
              <a:gd name="connsiteX0" fmla="*/ 0 w 2967580"/>
              <a:gd name="connsiteY0" fmla="*/ 0 h 2961920"/>
              <a:gd name="connsiteX1" fmla="*/ 2936048 w 2967580"/>
              <a:gd name="connsiteY1" fmla="*/ 546538 h 2961920"/>
              <a:gd name="connsiteX2" fmla="*/ 2967580 w 2967580"/>
              <a:gd name="connsiteY2" fmla="*/ 2583547 h 2961920"/>
              <a:gd name="connsiteX3" fmla="*/ 126124 w 2967580"/>
              <a:gd name="connsiteY3" fmla="*/ 2961920 h 2961920"/>
              <a:gd name="connsiteX4" fmla="*/ 0 w 2967580"/>
              <a:gd name="connsiteY4" fmla="*/ 0 h 2961920"/>
              <a:gd name="connsiteX0" fmla="*/ 10511 w 2841456"/>
              <a:gd name="connsiteY0" fmla="*/ 0 h 2814775"/>
              <a:gd name="connsiteX1" fmla="*/ 2809924 w 2841456"/>
              <a:gd name="connsiteY1" fmla="*/ 399393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10511 w 2845941"/>
              <a:gd name="connsiteY0" fmla="*/ 0 h 2814775"/>
              <a:gd name="connsiteX1" fmla="*/ 2842437 w 2845941"/>
              <a:gd name="connsiteY1" fmla="*/ 415742 h 2814775"/>
              <a:gd name="connsiteX2" fmla="*/ 2841456 w 2845941"/>
              <a:gd name="connsiteY2" fmla="*/ 2436402 h 2814775"/>
              <a:gd name="connsiteX3" fmla="*/ 0 w 2845941"/>
              <a:gd name="connsiteY3" fmla="*/ 2814775 h 2814775"/>
              <a:gd name="connsiteX4" fmla="*/ 10511 w 2845941"/>
              <a:gd name="connsiteY4" fmla="*/ 0 h 2814775"/>
              <a:gd name="connsiteX0" fmla="*/ 10511 w 2841456"/>
              <a:gd name="connsiteY0" fmla="*/ 0 h 2814775"/>
              <a:gd name="connsiteX1" fmla="*/ 2834309 w 2841456"/>
              <a:gd name="connsiteY1" fmla="*/ 391219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3504 w 2834449"/>
              <a:gd name="connsiteY0" fmla="*/ 0 h 2847473"/>
              <a:gd name="connsiteX1" fmla="*/ 2827302 w 2834449"/>
              <a:gd name="connsiteY1" fmla="*/ 391219 h 2847473"/>
              <a:gd name="connsiteX2" fmla="*/ 2834449 w 2834449"/>
              <a:gd name="connsiteY2" fmla="*/ 2436402 h 2847473"/>
              <a:gd name="connsiteX3" fmla="*/ 1122 w 2834449"/>
              <a:gd name="connsiteY3" fmla="*/ 2847473 h 2847473"/>
              <a:gd name="connsiteX4" fmla="*/ 3504 w 2834449"/>
              <a:gd name="connsiteY4" fmla="*/ 0 h 284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449" h="2847473">
                <a:moveTo>
                  <a:pt x="3504" y="0"/>
                </a:moveTo>
                <a:lnTo>
                  <a:pt x="2827302" y="391219"/>
                </a:lnTo>
                <a:cubicBezTo>
                  <a:pt x="2830806" y="1070222"/>
                  <a:pt x="2830945" y="1757399"/>
                  <a:pt x="2834449" y="2436402"/>
                </a:cubicBezTo>
                <a:lnTo>
                  <a:pt x="1122" y="2847473"/>
                </a:lnTo>
                <a:cubicBezTo>
                  <a:pt x="4626" y="1909215"/>
                  <a:pt x="0" y="938258"/>
                  <a:pt x="35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182880" tIns="146304" rIns="182880" bIns="146304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5000"/>
              </a:lnSpc>
              <a:defRPr lang="en-US" sz="4000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ＭＳ Ｐゴシック" charset="0"/>
                <a:cs typeface="Segoe UI Light"/>
              </a:defRPr>
            </a:lvl1pPr>
          </a:lstStyle>
          <a:p>
            <a:pPr marL="0" lvl="0" indent="0" algn="l" defTabSz="12432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3488561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203">
          <p15:clr>
            <a:srgbClr val="FBAE40"/>
          </p15:clr>
        </p15:guide>
        <p15:guide id="2" pos="305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hape &amp; Color Background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846638" y="3040063"/>
            <a:ext cx="7315203" cy="914400"/>
          </a:xfrm>
        </p:spPr>
        <p:txBody>
          <a:bodyPr vert="horz" wrap="square" lIns="182880" tIns="146304" rIns="182880" bIns="146304" rtlCol="0" anchor="ctr">
            <a:noAutofit/>
          </a:bodyPr>
          <a:lstStyle>
            <a:lvl1pPr>
              <a:defRPr lang="en-US" sz="3600" kern="1200" dirty="0" smtClean="0">
                <a:gradFill>
                  <a:gsLst>
                    <a:gs pos="12264">
                      <a:schemeClr val="tx1">
                        <a:lumMod val="75000"/>
                        <a:lumOff val="25000"/>
                      </a:schemeClr>
                    </a:gs>
                    <a:gs pos="71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166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274638" y="1535875"/>
            <a:ext cx="3931920" cy="392277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" h="10000">
                <a:moveTo>
                  <a:pt x="9" y="0"/>
                </a:moveTo>
                <a:lnTo>
                  <a:pt x="10057" y="1452"/>
                </a:lnTo>
                <a:cubicBezTo>
                  <a:pt x="10063" y="3834"/>
                  <a:pt x="10048" y="6197"/>
                  <a:pt x="10054" y="8579"/>
                </a:cubicBezTo>
                <a:lnTo>
                  <a:pt x="0" y="10000"/>
                </a:lnTo>
                <a:cubicBezTo>
                  <a:pt x="6" y="6667"/>
                  <a:pt x="3" y="3333"/>
                  <a:pt x="9" y="0"/>
                </a:cubicBezTo>
                <a:close/>
              </a:path>
            </a:pathLst>
          </a:custGeom>
        </p:spPr>
        <p:txBody>
          <a:bodyPr lIns="182880" tIns="146304" rIns="182880" bIns="146304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none" lIns="182880" tIns="146304" rIns="182880" bIns="146304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7070966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203">
          <p15:clr>
            <a:srgbClr val="FBAE40"/>
          </p15:clr>
        </p15:guide>
        <p15:guide id="2" pos="305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534779"/>
          </a:xfrm>
        </p:spPr>
        <p:txBody>
          <a:bodyPr>
            <a:spAutoFit/>
          </a:bodyPr>
          <a:lstStyle>
            <a:lvl1pPr>
              <a:defRPr lang="en-US" sz="2400" kern="1200" dirty="0" smtClean="0">
                <a:gradFill>
                  <a:gsLst>
                    <a:gs pos="66981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Consolas" pitchFamily="49" charset="0"/>
                <a:ea typeface="+mn-ea"/>
                <a:cs typeface="Consolas" pitchFamily="49" charset="0"/>
              </a:defRPr>
            </a:lvl1pPr>
            <a:lvl2pPr marL="584200" indent="-241300">
              <a:defRPr lang="en-US" sz="2400" kern="1200" dirty="0" smtClean="0">
                <a:gradFill>
                  <a:gsLst>
                    <a:gs pos="66981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Consolas" pitchFamily="49" charset="0"/>
                <a:ea typeface="+mn-ea"/>
                <a:cs typeface="Consolas" pitchFamily="49" charset="0"/>
              </a:defRPr>
            </a:lvl2pPr>
            <a:lvl3pPr marL="571441" indent="-342900">
              <a:defRPr lang="en-US" sz="2400" kern="1200" dirty="0" smtClean="0">
                <a:gradFill>
                  <a:gsLst>
                    <a:gs pos="66981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Consolas" pitchFamily="49" charset="0"/>
                <a:ea typeface="+mn-ea"/>
                <a:cs typeface="Consolas" pitchFamily="49" charset="0"/>
              </a:defRPr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l" defTabSz="914166" rtl="0" eaLnBrk="1" latinLnBrk="0" hangingPunct="1">
              <a:spcBef>
                <a:spcPct val="20000"/>
              </a:spcBef>
              <a:spcAft>
                <a:spcPts val="816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marL="0" marR="0" lvl="1" indent="0" algn="l" defTabSz="9141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816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Second level</a:t>
            </a:r>
          </a:p>
          <a:p>
            <a:pPr marL="457082" lvl="2" indent="-228541" algn="l" defTabSz="914166" rtl="0" eaLnBrk="1" latinLnBrk="0" hangingPunct="1">
              <a:spcBef>
                <a:spcPct val="20000"/>
              </a:spcBef>
              <a:spcAft>
                <a:spcPts val="816"/>
              </a:spcAft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436149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122634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5767909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Shapes &amp;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274638" y="2307518"/>
            <a:ext cx="1563194" cy="32329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7951"/>
              <a:gd name="connsiteX1" fmla="*/ 10057 w 10057"/>
              <a:gd name="connsiteY1" fmla="*/ 1452 h 7951"/>
              <a:gd name="connsiteX2" fmla="*/ 10054 w 10057"/>
              <a:gd name="connsiteY2" fmla="*/ 5606 h 7951"/>
              <a:gd name="connsiteX3" fmla="*/ 0 w 10057"/>
              <a:gd name="connsiteY3" fmla="*/ 7951 h 7951"/>
              <a:gd name="connsiteX4" fmla="*/ 9 w 10057"/>
              <a:gd name="connsiteY4" fmla="*/ 0 h 7951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97 w 10000"/>
              <a:gd name="connsiteY2" fmla="*/ 705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2854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" y="0"/>
                </a:moveTo>
                <a:lnTo>
                  <a:pt x="10000" y="2854"/>
                </a:lnTo>
                <a:cubicBezTo>
                  <a:pt x="9998" y="7335"/>
                  <a:pt x="9970" y="2648"/>
                  <a:pt x="9969" y="7131"/>
                </a:cubicBezTo>
                <a:cubicBezTo>
                  <a:pt x="9964" y="7082"/>
                  <a:pt x="-38" y="10005"/>
                  <a:pt x="0" y="10000"/>
                </a:cubicBezTo>
                <a:cubicBezTo>
                  <a:pt x="6" y="5808"/>
                  <a:pt x="3" y="4192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 marL="0" marR="0" indent="0" algn="l" defTabSz="124326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venir LT Pro 45 Book" charset="0"/>
              <a:buNone/>
              <a:tabLst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4745014" y="2301239"/>
            <a:ext cx="3232905" cy="324554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" h="10000">
                <a:moveTo>
                  <a:pt x="9" y="0"/>
                </a:moveTo>
                <a:lnTo>
                  <a:pt x="10057" y="1452"/>
                </a:lnTo>
                <a:cubicBezTo>
                  <a:pt x="10063" y="3834"/>
                  <a:pt x="10048" y="6197"/>
                  <a:pt x="10054" y="8579"/>
                </a:cubicBezTo>
                <a:lnTo>
                  <a:pt x="0" y="10000"/>
                </a:lnTo>
                <a:cubicBezTo>
                  <a:pt x="6" y="6667"/>
                  <a:pt x="3" y="3333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8258122" y="2302035"/>
            <a:ext cx="3903716" cy="32439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47"/>
              <a:gd name="connsiteY0" fmla="*/ 0 h 10000"/>
              <a:gd name="connsiteX1" fmla="*/ 10046 w 10047"/>
              <a:gd name="connsiteY1" fmla="*/ 693 h 10000"/>
              <a:gd name="connsiteX2" fmla="*/ 10043 w 10047"/>
              <a:gd name="connsiteY2" fmla="*/ 9284 h 10000"/>
              <a:gd name="connsiteX3" fmla="*/ 0 w 10047"/>
              <a:gd name="connsiteY3" fmla="*/ 10000 h 10000"/>
              <a:gd name="connsiteX4" fmla="*/ 9 w 10047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7" h="10000">
                <a:moveTo>
                  <a:pt x="9" y="0"/>
                </a:moveTo>
                <a:cubicBezTo>
                  <a:pt x="-9" y="5"/>
                  <a:pt x="5027" y="346"/>
                  <a:pt x="10046" y="693"/>
                </a:cubicBezTo>
                <a:cubicBezTo>
                  <a:pt x="10052" y="3075"/>
                  <a:pt x="10037" y="6902"/>
                  <a:pt x="10043" y="9284"/>
                </a:cubicBezTo>
                <a:lnTo>
                  <a:pt x="0" y="10000"/>
                </a:lnTo>
                <a:cubicBezTo>
                  <a:pt x="6" y="6667"/>
                  <a:pt x="4" y="5000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2118039" y="2301050"/>
            <a:ext cx="2346769" cy="324592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7951"/>
              <a:gd name="connsiteX1" fmla="*/ 10057 w 10057"/>
              <a:gd name="connsiteY1" fmla="*/ 1452 h 7951"/>
              <a:gd name="connsiteX2" fmla="*/ 10054 w 10057"/>
              <a:gd name="connsiteY2" fmla="*/ 5606 h 7951"/>
              <a:gd name="connsiteX3" fmla="*/ 0 w 10057"/>
              <a:gd name="connsiteY3" fmla="*/ 7951 h 7951"/>
              <a:gd name="connsiteX4" fmla="*/ 9 w 10057"/>
              <a:gd name="connsiteY4" fmla="*/ 0 h 7951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97 w 10000"/>
              <a:gd name="connsiteY2" fmla="*/ 705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2854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5000"/>
              <a:gd name="connsiteY0" fmla="*/ 0 h 10000"/>
              <a:gd name="connsiteX1" fmla="*/ 15000 w 15000"/>
              <a:gd name="connsiteY1" fmla="*/ 2173 h 10000"/>
              <a:gd name="connsiteX2" fmla="*/ 9969 w 15000"/>
              <a:gd name="connsiteY2" fmla="*/ 7131 h 10000"/>
              <a:gd name="connsiteX3" fmla="*/ 0 w 15000"/>
              <a:gd name="connsiteY3" fmla="*/ 10000 h 10000"/>
              <a:gd name="connsiteX4" fmla="*/ 9 w 15000"/>
              <a:gd name="connsiteY4" fmla="*/ 0 h 10000"/>
              <a:gd name="connsiteX0" fmla="*/ 9 w 15024"/>
              <a:gd name="connsiteY0" fmla="*/ 0 h 10000"/>
              <a:gd name="connsiteX1" fmla="*/ 15000 w 15024"/>
              <a:gd name="connsiteY1" fmla="*/ 2173 h 10000"/>
              <a:gd name="connsiteX2" fmla="*/ 15024 w 15024"/>
              <a:gd name="connsiteY2" fmla="*/ 7919 h 10000"/>
              <a:gd name="connsiteX3" fmla="*/ 0 w 15024"/>
              <a:gd name="connsiteY3" fmla="*/ 10000 h 10000"/>
              <a:gd name="connsiteX4" fmla="*/ 9 w 15024"/>
              <a:gd name="connsiteY4" fmla="*/ 0 h 10000"/>
              <a:gd name="connsiteX0" fmla="*/ 9 w 15024"/>
              <a:gd name="connsiteY0" fmla="*/ 0 h 10000"/>
              <a:gd name="connsiteX1" fmla="*/ 15000 w 15024"/>
              <a:gd name="connsiteY1" fmla="*/ 2173 h 10000"/>
              <a:gd name="connsiteX2" fmla="*/ 15024 w 15024"/>
              <a:gd name="connsiteY2" fmla="*/ 7906 h 10000"/>
              <a:gd name="connsiteX3" fmla="*/ 0 w 15024"/>
              <a:gd name="connsiteY3" fmla="*/ 10000 h 10000"/>
              <a:gd name="connsiteX4" fmla="*/ 9 w 15024"/>
              <a:gd name="connsiteY4" fmla="*/ 0 h 10000"/>
              <a:gd name="connsiteX0" fmla="*/ 1 w 15016"/>
              <a:gd name="connsiteY0" fmla="*/ 0 h 10053"/>
              <a:gd name="connsiteX1" fmla="*/ 14992 w 15016"/>
              <a:gd name="connsiteY1" fmla="*/ 2173 h 10053"/>
              <a:gd name="connsiteX2" fmla="*/ 15016 w 15016"/>
              <a:gd name="connsiteY2" fmla="*/ 7906 h 10053"/>
              <a:gd name="connsiteX3" fmla="*/ 20 w 15016"/>
              <a:gd name="connsiteY3" fmla="*/ 10053 h 10053"/>
              <a:gd name="connsiteX4" fmla="*/ 1 w 15016"/>
              <a:gd name="connsiteY4" fmla="*/ 0 h 10053"/>
              <a:gd name="connsiteX0" fmla="*/ 9 w 15024"/>
              <a:gd name="connsiteY0" fmla="*/ 0 h 10040"/>
              <a:gd name="connsiteX1" fmla="*/ 15000 w 15024"/>
              <a:gd name="connsiteY1" fmla="*/ 2173 h 10040"/>
              <a:gd name="connsiteX2" fmla="*/ 15024 w 15024"/>
              <a:gd name="connsiteY2" fmla="*/ 7906 h 10040"/>
              <a:gd name="connsiteX3" fmla="*/ 0 w 15024"/>
              <a:gd name="connsiteY3" fmla="*/ 10040 h 10040"/>
              <a:gd name="connsiteX4" fmla="*/ 9 w 15024"/>
              <a:gd name="connsiteY4" fmla="*/ 0 h 10040"/>
              <a:gd name="connsiteX0" fmla="*/ 9 w 15139"/>
              <a:gd name="connsiteY0" fmla="*/ 0 h 10040"/>
              <a:gd name="connsiteX1" fmla="*/ 15139 w 15139"/>
              <a:gd name="connsiteY1" fmla="*/ 2200 h 10040"/>
              <a:gd name="connsiteX2" fmla="*/ 15024 w 15139"/>
              <a:gd name="connsiteY2" fmla="*/ 7906 h 10040"/>
              <a:gd name="connsiteX3" fmla="*/ 0 w 15139"/>
              <a:gd name="connsiteY3" fmla="*/ 10040 h 10040"/>
              <a:gd name="connsiteX4" fmla="*/ 9 w 15139"/>
              <a:gd name="connsiteY4" fmla="*/ 0 h 10040"/>
              <a:gd name="connsiteX0" fmla="*/ 9 w 15139"/>
              <a:gd name="connsiteY0" fmla="*/ 0 h 10040"/>
              <a:gd name="connsiteX1" fmla="*/ 15139 w 15139"/>
              <a:gd name="connsiteY1" fmla="*/ 2200 h 10040"/>
              <a:gd name="connsiteX2" fmla="*/ 15024 w 15139"/>
              <a:gd name="connsiteY2" fmla="*/ 7906 h 10040"/>
              <a:gd name="connsiteX3" fmla="*/ 0 w 15139"/>
              <a:gd name="connsiteY3" fmla="*/ 10040 h 10040"/>
              <a:gd name="connsiteX4" fmla="*/ 9 w 15139"/>
              <a:gd name="connsiteY4" fmla="*/ 0 h 10040"/>
              <a:gd name="connsiteX0" fmla="*/ 9 w 15139"/>
              <a:gd name="connsiteY0" fmla="*/ 0 h 10040"/>
              <a:gd name="connsiteX1" fmla="*/ 15139 w 15139"/>
              <a:gd name="connsiteY1" fmla="*/ 2200 h 10040"/>
              <a:gd name="connsiteX2" fmla="*/ 15024 w 15139"/>
              <a:gd name="connsiteY2" fmla="*/ 7906 h 10040"/>
              <a:gd name="connsiteX3" fmla="*/ 0 w 15139"/>
              <a:gd name="connsiteY3" fmla="*/ 10040 h 10040"/>
              <a:gd name="connsiteX4" fmla="*/ 9 w 15139"/>
              <a:gd name="connsiteY4" fmla="*/ 0 h 10040"/>
              <a:gd name="connsiteX0" fmla="*/ 9 w 15148"/>
              <a:gd name="connsiteY0" fmla="*/ 0 h 10040"/>
              <a:gd name="connsiteX1" fmla="*/ 15139 w 15148"/>
              <a:gd name="connsiteY1" fmla="*/ 2200 h 10040"/>
              <a:gd name="connsiteX2" fmla="*/ 15135 w 15148"/>
              <a:gd name="connsiteY2" fmla="*/ 7906 h 10040"/>
              <a:gd name="connsiteX3" fmla="*/ 0 w 15148"/>
              <a:gd name="connsiteY3" fmla="*/ 10040 h 10040"/>
              <a:gd name="connsiteX4" fmla="*/ 9 w 15148"/>
              <a:gd name="connsiteY4" fmla="*/ 0 h 10040"/>
              <a:gd name="connsiteX0" fmla="*/ 9 w 15143"/>
              <a:gd name="connsiteY0" fmla="*/ 0 h 10040"/>
              <a:gd name="connsiteX1" fmla="*/ 15111 w 15143"/>
              <a:gd name="connsiteY1" fmla="*/ 2240 h 10040"/>
              <a:gd name="connsiteX2" fmla="*/ 15135 w 15143"/>
              <a:gd name="connsiteY2" fmla="*/ 7906 h 10040"/>
              <a:gd name="connsiteX3" fmla="*/ 0 w 15143"/>
              <a:gd name="connsiteY3" fmla="*/ 10040 h 10040"/>
              <a:gd name="connsiteX4" fmla="*/ 9 w 15143"/>
              <a:gd name="connsiteY4" fmla="*/ 0 h 10040"/>
              <a:gd name="connsiteX0" fmla="*/ 9 w 15141"/>
              <a:gd name="connsiteY0" fmla="*/ 0 h 10040"/>
              <a:gd name="connsiteX1" fmla="*/ 15083 w 15141"/>
              <a:gd name="connsiteY1" fmla="*/ 2187 h 10040"/>
              <a:gd name="connsiteX2" fmla="*/ 15135 w 15141"/>
              <a:gd name="connsiteY2" fmla="*/ 7906 h 10040"/>
              <a:gd name="connsiteX3" fmla="*/ 0 w 15141"/>
              <a:gd name="connsiteY3" fmla="*/ 10040 h 10040"/>
              <a:gd name="connsiteX4" fmla="*/ 9 w 15141"/>
              <a:gd name="connsiteY4" fmla="*/ 0 h 10040"/>
              <a:gd name="connsiteX0" fmla="*/ 9 w 15083"/>
              <a:gd name="connsiteY0" fmla="*/ 0 h 10040"/>
              <a:gd name="connsiteX1" fmla="*/ 15083 w 15083"/>
              <a:gd name="connsiteY1" fmla="*/ 2187 h 10040"/>
              <a:gd name="connsiteX2" fmla="*/ 15052 w 15083"/>
              <a:gd name="connsiteY2" fmla="*/ 7906 h 10040"/>
              <a:gd name="connsiteX3" fmla="*/ 0 w 15083"/>
              <a:gd name="connsiteY3" fmla="*/ 10040 h 10040"/>
              <a:gd name="connsiteX4" fmla="*/ 9 w 15083"/>
              <a:gd name="connsiteY4" fmla="*/ 0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3" h="10040">
                <a:moveTo>
                  <a:pt x="9" y="0"/>
                </a:moveTo>
                <a:lnTo>
                  <a:pt x="15083" y="2187"/>
                </a:lnTo>
                <a:cubicBezTo>
                  <a:pt x="15081" y="2167"/>
                  <a:pt x="15081" y="7843"/>
                  <a:pt x="15052" y="7906"/>
                </a:cubicBezTo>
                <a:cubicBezTo>
                  <a:pt x="15047" y="7857"/>
                  <a:pt x="-38" y="10045"/>
                  <a:pt x="0" y="10040"/>
                </a:cubicBezTo>
                <a:cubicBezTo>
                  <a:pt x="6" y="5848"/>
                  <a:pt x="3" y="4192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 marL="0" marR="0" indent="0" algn="l" defTabSz="124326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venir LT Pro 45 Book" charset="0"/>
              <a:buNone/>
              <a:tabLst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9144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170496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5783263"/>
            <a:ext cx="9142098" cy="902608"/>
          </a:xfrm>
          <a:noFill/>
        </p:spPr>
        <p:txBody>
          <a:bodyPr lIns="146304" tIns="109728" rIns="146304" bIns="109728" anchor="b">
            <a:no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11887135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129837" y="6126162"/>
            <a:ext cx="1849602" cy="3948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702" y="307621"/>
            <a:ext cx="3656013" cy="572464"/>
          </a:xfrm>
        </p:spPr>
        <p:txBody>
          <a:bodyPr lIns="182880" tIns="146304" rIns="182880" bIns="146304"/>
          <a:lstStyle>
            <a:lvl1pPr marL="0" indent="0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 smtClean="0"/>
              <a:t>Session Code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9241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5783263"/>
            <a:ext cx="9142098" cy="902608"/>
          </a:xfrm>
          <a:noFill/>
        </p:spPr>
        <p:txBody>
          <a:bodyPr lIns="146304" tIns="109728" rIns="146304" bIns="109728" anchor="b">
            <a:no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11887135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Freeform 3"/>
          <p:cNvSpPr>
            <a:spLocks noChangeAspect="1" noEditPoints="1"/>
          </p:cNvSpPr>
          <p:nvPr userDrawn="1"/>
        </p:nvSpPr>
        <p:spPr bwMode="black">
          <a:xfrm>
            <a:off x="10332993" y="6103269"/>
            <a:ext cx="1639861" cy="411480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702" y="307621"/>
            <a:ext cx="3656013" cy="572464"/>
          </a:xfrm>
        </p:spPr>
        <p:txBody>
          <a:bodyPr lIns="182880" tIns="146304" rIns="182880" bIns="146304"/>
          <a:lstStyle>
            <a:lvl1pPr marL="0" indent="0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 smtClean="0"/>
              <a:t>Session Code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2461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702260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83628" y="1668463"/>
            <a:ext cx="8778210" cy="5029200"/>
          </a:xfrm>
        </p:spPr>
        <p:txBody>
          <a:bodyPr wrap="square">
            <a:no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3148" y="1668463"/>
            <a:ext cx="2743200" cy="5029200"/>
          </a:xfrm>
        </p:spPr>
        <p:txBody>
          <a:bodyPr>
            <a:noAutofit/>
          </a:bodyPr>
          <a:lstStyle>
            <a:lvl1pPr marL="0" indent="0">
              <a:buNone/>
              <a:defRPr kumimoji="0" lang="en-US" sz="2400" b="0" i="0" u="none" strike="noStrike" kern="1200" cap="none" spc="0" normalizeH="0" baseline="0" dirty="0" smtClean="0">
                <a:ln>
                  <a:noFill/>
                </a:ln>
                <a:gradFill>
                  <a:gsLst>
                    <a:gs pos="100000">
                      <a:srgbClr val="000000">
                        <a:lumMod val="75000"/>
                        <a:lumOff val="25000"/>
                      </a:srgbClr>
                    </a:gs>
                    <a:gs pos="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1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4657914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038" y="2125663"/>
            <a:ext cx="10058399" cy="1828800"/>
          </a:xfrm>
        </p:spPr>
        <p:txBody>
          <a:bodyPr/>
          <a:lstStyle>
            <a:lvl1pPr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043390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3148" y="1668463"/>
            <a:ext cx="2743200" cy="5029200"/>
          </a:xfrm>
        </p:spPr>
        <p:txBody>
          <a:bodyPr>
            <a:noAutofit/>
          </a:bodyPr>
          <a:lstStyle>
            <a:lvl1pPr marL="342900" indent="-342900">
              <a:buNone/>
              <a:defRPr kumimoji="0" lang="en-US" sz="2400" b="0" i="0" u="none" strike="noStrike" kern="1200" cap="none" spc="0" normalizeH="0" baseline="0" dirty="0" smtClean="0">
                <a:ln>
                  <a:noFill/>
                </a:ln>
                <a:gradFill>
                  <a:gsLst>
                    <a:gs pos="100000">
                      <a:srgbClr val="000000">
                        <a:lumMod val="75000"/>
                        <a:lumOff val="25000"/>
                      </a:srgbClr>
                    </a:gs>
                    <a:gs pos="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1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0584992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hape &amp;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846638" y="3040063"/>
            <a:ext cx="7315203" cy="914400"/>
          </a:xfrm>
        </p:spPr>
        <p:txBody>
          <a:bodyPr wrap="square" lIns="182880" tIns="146304" rIns="182880" bIns="146304" anchor="ctr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632"/>
              </a:spcAft>
              <a:buNone/>
              <a:defRPr lang="en-US" sz="3600" kern="1200" dirty="0" smtClean="0">
                <a:gradFill>
                  <a:gsLst>
                    <a:gs pos="28302">
                      <a:schemeClr val="tx1">
                        <a:lumMod val="75000"/>
                        <a:lumOff val="25000"/>
                      </a:schemeClr>
                    </a:gs>
                    <a:gs pos="67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5pPr>
          </a:lstStyle>
          <a:p>
            <a:pPr marL="0" lvl="0" indent="0" algn="l" defTabSz="914166" rtl="0" eaLnBrk="1" latinLnBrk="0" hangingPunct="1">
              <a:spcBef>
                <a:spcPct val="2000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4638" y="1537563"/>
            <a:ext cx="3931941" cy="3919398"/>
          </a:xfrm>
          <a:custGeom>
            <a:avLst/>
            <a:gdLst>
              <a:gd name="connsiteX0" fmla="*/ 0 w 2431552"/>
              <a:gd name="connsiteY0" fmla="*/ 0 h 576072"/>
              <a:gd name="connsiteX1" fmla="*/ 2431552 w 2431552"/>
              <a:gd name="connsiteY1" fmla="*/ 0 h 576072"/>
              <a:gd name="connsiteX2" fmla="*/ 2431552 w 2431552"/>
              <a:gd name="connsiteY2" fmla="*/ 576072 h 576072"/>
              <a:gd name="connsiteX3" fmla="*/ 0 w 2431552"/>
              <a:gd name="connsiteY3" fmla="*/ 576072 h 576072"/>
              <a:gd name="connsiteX4" fmla="*/ 0 w 2431552"/>
              <a:gd name="connsiteY4" fmla="*/ 0 h 576072"/>
              <a:gd name="connsiteX0" fmla="*/ 0 w 2610228"/>
              <a:gd name="connsiteY0" fmla="*/ 704193 h 1280265"/>
              <a:gd name="connsiteX1" fmla="*/ 2610228 w 2610228"/>
              <a:gd name="connsiteY1" fmla="*/ 0 h 1280265"/>
              <a:gd name="connsiteX2" fmla="*/ 2431552 w 2610228"/>
              <a:gd name="connsiteY2" fmla="*/ 1280265 h 1280265"/>
              <a:gd name="connsiteX3" fmla="*/ 0 w 2610228"/>
              <a:gd name="connsiteY3" fmla="*/ 1280265 h 1280265"/>
              <a:gd name="connsiteX4" fmla="*/ 0 w 2610228"/>
              <a:gd name="connsiteY4" fmla="*/ 704193 h 1280265"/>
              <a:gd name="connsiteX0" fmla="*/ 0 w 2620739"/>
              <a:gd name="connsiteY0" fmla="*/ 704193 h 2037009"/>
              <a:gd name="connsiteX1" fmla="*/ 2610228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620739"/>
              <a:gd name="connsiteY0" fmla="*/ 483476 h 1816292"/>
              <a:gd name="connsiteX1" fmla="*/ 2389511 w 2620739"/>
              <a:gd name="connsiteY1" fmla="*/ 0 h 1816292"/>
              <a:gd name="connsiteX2" fmla="*/ 2620739 w 2620739"/>
              <a:gd name="connsiteY2" fmla="*/ 1816292 h 1816292"/>
              <a:gd name="connsiteX3" fmla="*/ 0 w 2620739"/>
              <a:gd name="connsiteY3" fmla="*/ 1059548 h 1816292"/>
              <a:gd name="connsiteX4" fmla="*/ 0 w 2620739"/>
              <a:gd name="connsiteY4" fmla="*/ 483476 h 1816292"/>
              <a:gd name="connsiteX0" fmla="*/ 0 w 2620739"/>
              <a:gd name="connsiteY0" fmla="*/ 704193 h 2037009"/>
              <a:gd name="connsiteX1" fmla="*/ 2589207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862477"/>
              <a:gd name="connsiteY0" fmla="*/ 0 h 2425892"/>
              <a:gd name="connsiteX1" fmla="*/ 2830945 w 2862477"/>
              <a:gd name="connsiteY1" fmla="*/ 388883 h 2425892"/>
              <a:gd name="connsiteX2" fmla="*/ 2862477 w 2862477"/>
              <a:gd name="connsiteY2" fmla="*/ 2425892 h 2425892"/>
              <a:gd name="connsiteX3" fmla="*/ 241738 w 2862477"/>
              <a:gd name="connsiteY3" fmla="*/ 1669148 h 2425892"/>
              <a:gd name="connsiteX4" fmla="*/ 0 w 2862477"/>
              <a:gd name="connsiteY4" fmla="*/ 0 h 2425892"/>
              <a:gd name="connsiteX0" fmla="*/ 0 w 2862477"/>
              <a:gd name="connsiteY0" fmla="*/ 0 h 2804265"/>
              <a:gd name="connsiteX1" fmla="*/ 2830945 w 2862477"/>
              <a:gd name="connsiteY1" fmla="*/ 388883 h 2804265"/>
              <a:gd name="connsiteX2" fmla="*/ 2862477 w 2862477"/>
              <a:gd name="connsiteY2" fmla="*/ 2425892 h 2804265"/>
              <a:gd name="connsiteX3" fmla="*/ 21021 w 2862477"/>
              <a:gd name="connsiteY3" fmla="*/ 2804265 h 2804265"/>
              <a:gd name="connsiteX4" fmla="*/ 0 w 2862477"/>
              <a:gd name="connsiteY4" fmla="*/ 0 h 2804265"/>
              <a:gd name="connsiteX0" fmla="*/ 0 w 2967580"/>
              <a:gd name="connsiteY0" fmla="*/ 0 h 2961920"/>
              <a:gd name="connsiteX1" fmla="*/ 2936048 w 2967580"/>
              <a:gd name="connsiteY1" fmla="*/ 546538 h 2961920"/>
              <a:gd name="connsiteX2" fmla="*/ 2967580 w 2967580"/>
              <a:gd name="connsiteY2" fmla="*/ 2583547 h 2961920"/>
              <a:gd name="connsiteX3" fmla="*/ 126124 w 2967580"/>
              <a:gd name="connsiteY3" fmla="*/ 2961920 h 2961920"/>
              <a:gd name="connsiteX4" fmla="*/ 0 w 2967580"/>
              <a:gd name="connsiteY4" fmla="*/ 0 h 2961920"/>
              <a:gd name="connsiteX0" fmla="*/ 10511 w 2841456"/>
              <a:gd name="connsiteY0" fmla="*/ 0 h 2814775"/>
              <a:gd name="connsiteX1" fmla="*/ 2809924 w 2841456"/>
              <a:gd name="connsiteY1" fmla="*/ 399393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10511 w 2845941"/>
              <a:gd name="connsiteY0" fmla="*/ 0 h 2814775"/>
              <a:gd name="connsiteX1" fmla="*/ 2842437 w 2845941"/>
              <a:gd name="connsiteY1" fmla="*/ 415742 h 2814775"/>
              <a:gd name="connsiteX2" fmla="*/ 2841456 w 2845941"/>
              <a:gd name="connsiteY2" fmla="*/ 2436402 h 2814775"/>
              <a:gd name="connsiteX3" fmla="*/ 0 w 2845941"/>
              <a:gd name="connsiteY3" fmla="*/ 2814775 h 2814775"/>
              <a:gd name="connsiteX4" fmla="*/ 10511 w 2845941"/>
              <a:gd name="connsiteY4" fmla="*/ 0 h 2814775"/>
              <a:gd name="connsiteX0" fmla="*/ 10511 w 2841456"/>
              <a:gd name="connsiteY0" fmla="*/ 0 h 2814775"/>
              <a:gd name="connsiteX1" fmla="*/ 2834309 w 2841456"/>
              <a:gd name="connsiteY1" fmla="*/ 391219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3504 w 2834449"/>
              <a:gd name="connsiteY0" fmla="*/ 0 h 2847473"/>
              <a:gd name="connsiteX1" fmla="*/ 2827302 w 2834449"/>
              <a:gd name="connsiteY1" fmla="*/ 391219 h 2847473"/>
              <a:gd name="connsiteX2" fmla="*/ 2834449 w 2834449"/>
              <a:gd name="connsiteY2" fmla="*/ 2436402 h 2847473"/>
              <a:gd name="connsiteX3" fmla="*/ 1122 w 2834449"/>
              <a:gd name="connsiteY3" fmla="*/ 2847473 h 2847473"/>
              <a:gd name="connsiteX4" fmla="*/ 3504 w 2834449"/>
              <a:gd name="connsiteY4" fmla="*/ 0 h 284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449" h="2847473">
                <a:moveTo>
                  <a:pt x="3504" y="0"/>
                </a:moveTo>
                <a:lnTo>
                  <a:pt x="2827302" y="391219"/>
                </a:lnTo>
                <a:cubicBezTo>
                  <a:pt x="2830806" y="1070222"/>
                  <a:pt x="2830945" y="1757399"/>
                  <a:pt x="2834449" y="2436402"/>
                </a:cubicBezTo>
                <a:lnTo>
                  <a:pt x="1122" y="2847473"/>
                </a:lnTo>
                <a:cubicBezTo>
                  <a:pt x="4626" y="1909215"/>
                  <a:pt x="0" y="938258"/>
                  <a:pt x="350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182880" tIns="146304" rIns="182880" bIns="146304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5000"/>
              </a:lnSpc>
              <a:defRPr lang="en-US" sz="4000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ＭＳ Ｐゴシック" charset="0"/>
                <a:cs typeface="Segoe UI Light"/>
              </a:defRPr>
            </a:lvl1pPr>
          </a:lstStyle>
          <a:p>
            <a:pPr marL="0" lvl="0" indent="0" algn="l" defTabSz="12432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1949774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203">
          <p15:clr>
            <a:srgbClr val="FBAE40"/>
          </p15:clr>
        </p15:guide>
        <p15:guide id="2" pos="3053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hape &amp; Color Background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846638" y="3040063"/>
            <a:ext cx="7315203" cy="914400"/>
          </a:xfrm>
        </p:spPr>
        <p:txBody>
          <a:bodyPr vert="horz" wrap="square" lIns="182880" tIns="146304" rIns="182880" bIns="146304" rtlCol="0" anchor="ctr">
            <a:noAutofit/>
          </a:bodyPr>
          <a:lstStyle>
            <a:lvl1pPr marL="0" indent="0">
              <a:buNone/>
              <a:defRPr lang="en-US" sz="3600" kern="1200" dirty="0" smtClean="0">
                <a:gradFill>
                  <a:gsLst>
                    <a:gs pos="8491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166" rtl="0" eaLnBrk="1" latinLnBrk="0" hangingPunct="1">
              <a:spcBef>
                <a:spcPct val="20000"/>
              </a:spcBef>
              <a:spcAft>
                <a:spcPts val="1632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74641" y="296864"/>
            <a:ext cx="11887199" cy="914400"/>
          </a:xfrm>
        </p:spPr>
        <p:txBody>
          <a:bodyPr vert="horz" lIns="182880" tIns="146304" rIns="182880" bIns="146304" rtlCol="0" anchor="t">
            <a:noAutofit/>
          </a:bodyPr>
          <a:lstStyle>
            <a:lvl1pPr marL="0" indent="0"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74638" y="1537564"/>
            <a:ext cx="3931941" cy="3919398"/>
          </a:xfrm>
          <a:custGeom>
            <a:avLst/>
            <a:gdLst>
              <a:gd name="connsiteX0" fmla="*/ 0 w 2431552"/>
              <a:gd name="connsiteY0" fmla="*/ 0 h 576072"/>
              <a:gd name="connsiteX1" fmla="*/ 2431552 w 2431552"/>
              <a:gd name="connsiteY1" fmla="*/ 0 h 576072"/>
              <a:gd name="connsiteX2" fmla="*/ 2431552 w 2431552"/>
              <a:gd name="connsiteY2" fmla="*/ 576072 h 576072"/>
              <a:gd name="connsiteX3" fmla="*/ 0 w 2431552"/>
              <a:gd name="connsiteY3" fmla="*/ 576072 h 576072"/>
              <a:gd name="connsiteX4" fmla="*/ 0 w 2431552"/>
              <a:gd name="connsiteY4" fmla="*/ 0 h 576072"/>
              <a:gd name="connsiteX0" fmla="*/ 0 w 2610228"/>
              <a:gd name="connsiteY0" fmla="*/ 704193 h 1280265"/>
              <a:gd name="connsiteX1" fmla="*/ 2610228 w 2610228"/>
              <a:gd name="connsiteY1" fmla="*/ 0 h 1280265"/>
              <a:gd name="connsiteX2" fmla="*/ 2431552 w 2610228"/>
              <a:gd name="connsiteY2" fmla="*/ 1280265 h 1280265"/>
              <a:gd name="connsiteX3" fmla="*/ 0 w 2610228"/>
              <a:gd name="connsiteY3" fmla="*/ 1280265 h 1280265"/>
              <a:gd name="connsiteX4" fmla="*/ 0 w 2610228"/>
              <a:gd name="connsiteY4" fmla="*/ 704193 h 1280265"/>
              <a:gd name="connsiteX0" fmla="*/ 0 w 2620739"/>
              <a:gd name="connsiteY0" fmla="*/ 704193 h 2037009"/>
              <a:gd name="connsiteX1" fmla="*/ 2610228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620739"/>
              <a:gd name="connsiteY0" fmla="*/ 483476 h 1816292"/>
              <a:gd name="connsiteX1" fmla="*/ 2389511 w 2620739"/>
              <a:gd name="connsiteY1" fmla="*/ 0 h 1816292"/>
              <a:gd name="connsiteX2" fmla="*/ 2620739 w 2620739"/>
              <a:gd name="connsiteY2" fmla="*/ 1816292 h 1816292"/>
              <a:gd name="connsiteX3" fmla="*/ 0 w 2620739"/>
              <a:gd name="connsiteY3" fmla="*/ 1059548 h 1816292"/>
              <a:gd name="connsiteX4" fmla="*/ 0 w 2620739"/>
              <a:gd name="connsiteY4" fmla="*/ 483476 h 1816292"/>
              <a:gd name="connsiteX0" fmla="*/ 0 w 2620739"/>
              <a:gd name="connsiteY0" fmla="*/ 704193 h 2037009"/>
              <a:gd name="connsiteX1" fmla="*/ 2589207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862477"/>
              <a:gd name="connsiteY0" fmla="*/ 0 h 2425892"/>
              <a:gd name="connsiteX1" fmla="*/ 2830945 w 2862477"/>
              <a:gd name="connsiteY1" fmla="*/ 388883 h 2425892"/>
              <a:gd name="connsiteX2" fmla="*/ 2862477 w 2862477"/>
              <a:gd name="connsiteY2" fmla="*/ 2425892 h 2425892"/>
              <a:gd name="connsiteX3" fmla="*/ 241738 w 2862477"/>
              <a:gd name="connsiteY3" fmla="*/ 1669148 h 2425892"/>
              <a:gd name="connsiteX4" fmla="*/ 0 w 2862477"/>
              <a:gd name="connsiteY4" fmla="*/ 0 h 2425892"/>
              <a:gd name="connsiteX0" fmla="*/ 0 w 2862477"/>
              <a:gd name="connsiteY0" fmla="*/ 0 h 2804265"/>
              <a:gd name="connsiteX1" fmla="*/ 2830945 w 2862477"/>
              <a:gd name="connsiteY1" fmla="*/ 388883 h 2804265"/>
              <a:gd name="connsiteX2" fmla="*/ 2862477 w 2862477"/>
              <a:gd name="connsiteY2" fmla="*/ 2425892 h 2804265"/>
              <a:gd name="connsiteX3" fmla="*/ 21021 w 2862477"/>
              <a:gd name="connsiteY3" fmla="*/ 2804265 h 2804265"/>
              <a:gd name="connsiteX4" fmla="*/ 0 w 2862477"/>
              <a:gd name="connsiteY4" fmla="*/ 0 h 2804265"/>
              <a:gd name="connsiteX0" fmla="*/ 0 w 2967580"/>
              <a:gd name="connsiteY0" fmla="*/ 0 h 2961920"/>
              <a:gd name="connsiteX1" fmla="*/ 2936048 w 2967580"/>
              <a:gd name="connsiteY1" fmla="*/ 546538 h 2961920"/>
              <a:gd name="connsiteX2" fmla="*/ 2967580 w 2967580"/>
              <a:gd name="connsiteY2" fmla="*/ 2583547 h 2961920"/>
              <a:gd name="connsiteX3" fmla="*/ 126124 w 2967580"/>
              <a:gd name="connsiteY3" fmla="*/ 2961920 h 2961920"/>
              <a:gd name="connsiteX4" fmla="*/ 0 w 2967580"/>
              <a:gd name="connsiteY4" fmla="*/ 0 h 2961920"/>
              <a:gd name="connsiteX0" fmla="*/ 10511 w 2841456"/>
              <a:gd name="connsiteY0" fmla="*/ 0 h 2814775"/>
              <a:gd name="connsiteX1" fmla="*/ 2809924 w 2841456"/>
              <a:gd name="connsiteY1" fmla="*/ 399393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10511 w 2845941"/>
              <a:gd name="connsiteY0" fmla="*/ 0 h 2814775"/>
              <a:gd name="connsiteX1" fmla="*/ 2842437 w 2845941"/>
              <a:gd name="connsiteY1" fmla="*/ 415742 h 2814775"/>
              <a:gd name="connsiteX2" fmla="*/ 2841456 w 2845941"/>
              <a:gd name="connsiteY2" fmla="*/ 2436402 h 2814775"/>
              <a:gd name="connsiteX3" fmla="*/ 0 w 2845941"/>
              <a:gd name="connsiteY3" fmla="*/ 2814775 h 2814775"/>
              <a:gd name="connsiteX4" fmla="*/ 10511 w 2845941"/>
              <a:gd name="connsiteY4" fmla="*/ 0 h 2814775"/>
              <a:gd name="connsiteX0" fmla="*/ 10511 w 2841456"/>
              <a:gd name="connsiteY0" fmla="*/ 0 h 2814775"/>
              <a:gd name="connsiteX1" fmla="*/ 2834309 w 2841456"/>
              <a:gd name="connsiteY1" fmla="*/ 391219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3504 w 2834449"/>
              <a:gd name="connsiteY0" fmla="*/ 0 h 2847473"/>
              <a:gd name="connsiteX1" fmla="*/ 2827302 w 2834449"/>
              <a:gd name="connsiteY1" fmla="*/ 391219 h 2847473"/>
              <a:gd name="connsiteX2" fmla="*/ 2834449 w 2834449"/>
              <a:gd name="connsiteY2" fmla="*/ 2436402 h 2847473"/>
              <a:gd name="connsiteX3" fmla="*/ 1122 w 2834449"/>
              <a:gd name="connsiteY3" fmla="*/ 2847473 h 2847473"/>
              <a:gd name="connsiteX4" fmla="*/ 3504 w 2834449"/>
              <a:gd name="connsiteY4" fmla="*/ 0 h 284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449" h="2847473">
                <a:moveTo>
                  <a:pt x="3504" y="0"/>
                </a:moveTo>
                <a:lnTo>
                  <a:pt x="2827302" y="391219"/>
                </a:lnTo>
                <a:cubicBezTo>
                  <a:pt x="2830806" y="1070222"/>
                  <a:pt x="2830945" y="1757399"/>
                  <a:pt x="2834449" y="2436402"/>
                </a:cubicBezTo>
                <a:lnTo>
                  <a:pt x="1122" y="2847473"/>
                </a:lnTo>
                <a:cubicBezTo>
                  <a:pt x="4626" y="1909215"/>
                  <a:pt x="0" y="938258"/>
                  <a:pt x="350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182880" tIns="146304" rIns="182880" bIns="146304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5000"/>
              </a:lnSpc>
              <a:defRPr lang="en-US" sz="4000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ＭＳ Ｐゴシック" charset="0"/>
                <a:cs typeface="Segoe UI Light"/>
              </a:defRPr>
            </a:lvl1pPr>
          </a:lstStyle>
          <a:p>
            <a:pPr marL="0" lvl="0" indent="0" algn="l" defTabSz="12432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8662819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203">
          <p15:clr>
            <a:srgbClr val="FBAE40"/>
          </p15:clr>
        </p15:guide>
        <p15:guide id="2" pos="3053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hape &amp; Color Background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846638" y="3040063"/>
            <a:ext cx="7315203" cy="914400"/>
          </a:xfrm>
        </p:spPr>
        <p:txBody>
          <a:bodyPr vert="horz" wrap="square" lIns="182880" tIns="146304" rIns="182880" bIns="146304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3600" kern="1200" dirty="0" smtClean="0">
                <a:gradFill>
                  <a:gsLst>
                    <a:gs pos="1299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166" rtl="0" eaLnBrk="1" latinLnBrk="0" hangingPunct="1">
              <a:spcBef>
                <a:spcPct val="2000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274638" y="1535875"/>
            <a:ext cx="3931920" cy="392277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" h="10000">
                <a:moveTo>
                  <a:pt x="9" y="0"/>
                </a:moveTo>
                <a:lnTo>
                  <a:pt x="10057" y="1452"/>
                </a:lnTo>
                <a:cubicBezTo>
                  <a:pt x="10063" y="3834"/>
                  <a:pt x="10048" y="6197"/>
                  <a:pt x="10054" y="8579"/>
                </a:cubicBezTo>
                <a:lnTo>
                  <a:pt x="0" y="10000"/>
                </a:lnTo>
                <a:cubicBezTo>
                  <a:pt x="6" y="6667"/>
                  <a:pt x="3" y="3333"/>
                  <a:pt x="9" y="0"/>
                </a:cubicBezTo>
                <a:close/>
              </a:path>
            </a:pathLst>
          </a:custGeom>
        </p:spPr>
        <p:txBody>
          <a:bodyPr lIns="182880" tIns="146304" rIns="182880" bIns="146304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none" lIns="182880" tIns="146304" rIns="182880" bIns="14630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2656207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203">
          <p15:clr>
            <a:srgbClr val="FBAE40"/>
          </p15:clr>
        </p15:guide>
        <p15:guide id="2" pos="305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534779"/>
          </a:xfrm>
        </p:spPr>
        <p:txBody>
          <a:bodyPr>
            <a:spAutoFit/>
          </a:bodyPr>
          <a:lstStyle>
            <a:lvl1pPr>
              <a:defRPr lang="en-US" sz="2400" kern="1200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Consolas" pitchFamily="49" charset="0"/>
                <a:ea typeface="+mn-ea"/>
                <a:cs typeface="Consolas" pitchFamily="49" charset="0"/>
              </a:defRPr>
            </a:lvl1pPr>
            <a:lvl2pPr marL="584200" indent="-241300">
              <a:defRPr lang="en-US" sz="2400" kern="1200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Consolas" pitchFamily="49" charset="0"/>
                <a:ea typeface="+mn-ea"/>
                <a:cs typeface="Consolas" pitchFamily="49" charset="0"/>
              </a:defRPr>
            </a:lvl2pPr>
            <a:lvl3pPr marL="571441" indent="-342900">
              <a:defRPr lang="en-US" sz="2400" kern="1200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Consolas" pitchFamily="49" charset="0"/>
                <a:ea typeface="+mn-ea"/>
                <a:cs typeface="Consolas" pitchFamily="49" charset="0"/>
              </a:defRPr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l" defTabSz="914166" rtl="0" eaLnBrk="1" latinLnBrk="0" hangingPunct="1">
              <a:spcBef>
                <a:spcPct val="20000"/>
              </a:spcBef>
              <a:spcAft>
                <a:spcPts val="816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166" rtl="0" eaLnBrk="1" latinLnBrk="0" hangingPunct="1">
              <a:spcBef>
                <a:spcPct val="20000"/>
              </a:spcBef>
              <a:spcAft>
                <a:spcPts val="816"/>
              </a:spcAft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166" rtl="0" eaLnBrk="1" latinLnBrk="0" hangingPunct="1">
              <a:spcBef>
                <a:spcPct val="20000"/>
              </a:spcBef>
              <a:spcAft>
                <a:spcPts val="816"/>
              </a:spcAft>
              <a:buFont typeface="Arial" pitchFamily="34" charset="0"/>
              <a:buNone/>
            </a:pPr>
            <a:r>
              <a:rPr lang="en-US" smtClean="0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263566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83628" y="1668463"/>
            <a:ext cx="8778210" cy="5029200"/>
          </a:xfrm>
        </p:spPr>
        <p:txBody>
          <a:bodyPr wrap="square">
            <a:no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3148" y="1668463"/>
            <a:ext cx="2743200" cy="5029200"/>
          </a:xfrm>
        </p:spPr>
        <p:txBody>
          <a:bodyPr>
            <a:noAutofit/>
          </a:bodyPr>
          <a:lstStyle>
            <a:lvl1pPr marL="0" indent="0">
              <a:buNone/>
              <a:defRPr kumimoji="0" lang="en-US" sz="2400" b="0" i="0" u="none" strike="noStrike" kern="1200" cap="none" spc="0" normalizeH="0" baseline="0" dirty="0" smtClean="0">
                <a:ln>
                  <a:noFill/>
                </a:ln>
                <a:gradFill>
                  <a:gsLst>
                    <a:gs pos="100000">
                      <a:srgbClr val="000000">
                        <a:lumMod val="75000"/>
                        <a:lumOff val="25000"/>
                      </a:srgbClr>
                    </a:gs>
                    <a:gs pos="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1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92484346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8358396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EditPoints="1"/>
          </p:cNvSpPr>
          <p:nvPr userDrawn="1"/>
        </p:nvSpPr>
        <p:spPr bwMode="black">
          <a:xfrm>
            <a:off x="2137568" y="2473325"/>
            <a:ext cx="8161338" cy="2047875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rgbClr val="3232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129837" y="6126162"/>
            <a:ext cx="1849602" cy="394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194916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2" y="3147122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395470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Shapes &amp;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274638" y="2307518"/>
            <a:ext cx="1563194" cy="32329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7951"/>
              <a:gd name="connsiteX1" fmla="*/ 10057 w 10057"/>
              <a:gd name="connsiteY1" fmla="*/ 1452 h 7951"/>
              <a:gd name="connsiteX2" fmla="*/ 10054 w 10057"/>
              <a:gd name="connsiteY2" fmla="*/ 5606 h 7951"/>
              <a:gd name="connsiteX3" fmla="*/ 0 w 10057"/>
              <a:gd name="connsiteY3" fmla="*/ 7951 h 7951"/>
              <a:gd name="connsiteX4" fmla="*/ 9 w 10057"/>
              <a:gd name="connsiteY4" fmla="*/ 0 h 7951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97 w 10000"/>
              <a:gd name="connsiteY2" fmla="*/ 705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2854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" y="0"/>
                </a:moveTo>
                <a:lnTo>
                  <a:pt x="10000" y="2854"/>
                </a:lnTo>
                <a:cubicBezTo>
                  <a:pt x="9998" y="7335"/>
                  <a:pt x="9970" y="2648"/>
                  <a:pt x="9969" y="7131"/>
                </a:cubicBezTo>
                <a:cubicBezTo>
                  <a:pt x="9964" y="7082"/>
                  <a:pt x="-38" y="10005"/>
                  <a:pt x="0" y="10000"/>
                </a:cubicBezTo>
                <a:cubicBezTo>
                  <a:pt x="6" y="5808"/>
                  <a:pt x="3" y="4192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 marL="0" marR="0" indent="0" algn="l" defTabSz="124326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venir LT Pro 45 Book" charset="0"/>
              <a:buNone/>
              <a:tabLst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4745014" y="2301239"/>
            <a:ext cx="3232905" cy="324554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" h="10000">
                <a:moveTo>
                  <a:pt x="9" y="0"/>
                </a:moveTo>
                <a:lnTo>
                  <a:pt x="10057" y="1452"/>
                </a:lnTo>
                <a:cubicBezTo>
                  <a:pt x="10063" y="3834"/>
                  <a:pt x="10048" y="6197"/>
                  <a:pt x="10054" y="8579"/>
                </a:cubicBezTo>
                <a:lnTo>
                  <a:pt x="0" y="10000"/>
                </a:lnTo>
                <a:cubicBezTo>
                  <a:pt x="6" y="6667"/>
                  <a:pt x="3" y="3333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8258122" y="2302035"/>
            <a:ext cx="3903716" cy="32439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47"/>
              <a:gd name="connsiteY0" fmla="*/ 0 h 10000"/>
              <a:gd name="connsiteX1" fmla="*/ 10046 w 10047"/>
              <a:gd name="connsiteY1" fmla="*/ 693 h 10000"/>
              <a:gd name="connsiteX2" fmla="*/ 10043 w 10047"/>
              <a:gd name="connsiteY2" fmla="*/ 9284 h 10000"/>
              <a:gd name="connsiteX3" fmla="*/ 0 w 10047"/>
              <a:gd name="connsiteY3" fmla="*/ 10000 h 10000"/>
              <a:gd name="connsiteX4" fmla="*/ 9 w 10047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7" h="10000">
                <a:moveTo>
                  <a:pt x="9" y="0"/>
                </a:moveTo>
                <a:cubicBezTo>
                  <a:pt x="-9" y="5"/>
                  <a:pt x="5027" y="346"/>
                  <a:pt x="10046" y="693"/>
                </a:cubicBezTo>
                <a:cubicBezTo>
                  <a:pt x="10052" y="3075"/>
                  <a:pt x="10037" y="6902"/>
                  <a:pt x="10043" y="9284"/>
                </a:cubicBezTo>
                <a:lnTo>
                  <a:pt x="0" y="10000"/>
                </a:lnTo>
                <a:cubicBezTo>
                  <a:pt x="6" y="6667"/>
                  <a:pt x="4" y="5000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2118039" y="2301050"/>
            <a:ext cx="2346769" cy="324592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7951"/>
              <a:gd name="connsiteX1" fmla="*/ 10057 w 10057"/>
              <a:gd name="connsiteY1" fmla="*/ 1452 h 7951"/>
              <a:gd name="connsiteX2" fmla="*/ 10054 w 10057"/>
              <a:gd name="connsiteY2" fmla="*/ 5606 h 7951"/>
              <a:gd name="connsiteX3" fmla="*/ 0 w 10057"/>
              <a:gd name="connsiteY3" fmla="*/ 7951 h 7951"/>
              <a:gd name="connsiteX4" fmla="*/ 9 w 10057"/>
              <a:gd name="connsiteY4" fmla="*/ 0 h 7951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97 w 10000"/>
              <a:gd name="connsiteY2" fmla="*/ 705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2854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5000"/>
              <a:gd name="connsiteY0" fmla="*/ 0 h 10000"/>
              <a:gd name="connsiteX1" fmla="*/ 15000 w 15000"/>
              <a:gd name="connsiteY1" fmla="*/ 2173 h 10000"/>
              <a:gd name="connsiteX2" fmla="*/ 9969 w 15000"/>
              <a:gd name="connsiteY2" fmla="*/ 7131 h 10000"/>
              <a:gd name="connsiteX3" fmla="*/ 0 w 15000"/>
              <a:gd name="connsiteY3" fmla="*/ 10000 h 10000"/>
              <a:gd name="connsiteX4" fmla="*/ 9 w 15000"/>
              <a:gd name="connsiteY4" fmla="*/ 0 h 10000"/>
              <a:gd name="connsiteX0" fmla="*/ 9 w 15024"/>
              <a:gd name="connsiteY0" fmla="*/ 0 h 10000"/>
              <a:gd name="connsiteX1" fmla="*/ 15000 w 15024"/>
              <a:gd name="connsiteY1" fmla="*/ 2173 h 10000"/>
              <a:gd name="connsiteX2" fmla="*/ 15024 w 15024"/>
              <a:gd name="connsiteY2" fmla="*/ 7919 h 10000"/>
              <a:gd name="connsiteX3" fmla="*/ 0 w 15024"/>
              <a:gd name="connsiteY3" fmla="*/ 10000 h 10000"/>
              <a:gd name="connsiteX4" fmla="*/ 9 w 15024"/>
              <a:gd name="connsiteY4" fmla="*/ 0 h 10000"/>
              <a:gd name="connsiteX0" fmla="*/ 9 w 15024"/>
              <a:gd name="connsiteY0" fmla="*/ 0 h 10000"/>
              <a:gd name="connsiteX1" fmla="*/ 15000 w 15024"/>
              <a:gd name="connsiteY1" fmla="*/ 2173 h 10000"/>
              <a:gd name="connsiteX2" fmla="*/ 15024 w 15024"/>
              <a:gd name="connsiteY2" fmla="*/ 7906 h 10000"/>
              <a:gd name="connsiteX3" fmla="*/ 0 w 15024"/>
              <a:gd name="connsiteY3" fmla="*/ 10000 h 10000"/>
              <a:gd name="connsiteX4" fmla="*/ 9 w 15024"/>
              <a:gd name="connsiteY4" fmla="*/ 0 h 10000"/>
              <a:gd name="connsiteX0" fmla="*/ 1 w 15016"/>
              <a:gd name="connsiteY0" fmla="*/ 0 h 10053"/>
              <a:gd name="connsiteX1" fmla="*/ 14992 w 15016"/>
              <a:gd name="connsiteY1" fmla="*/ 2173 h 10053"/>
              <a:gd name="connsiteX2" fmla="*/ 15016 w 15016"/>
              <a:gd name="connsiteY2" fmla="*/ 7906 h 10053"/>
              <a:gd name="connsiteX3" fmla="*/ 20 w 15016"/>
              <a:gd name="connsiteY3" fmla="*/ 10053 h 10053"/>
              <a:gd name="connsiteX4" fmla="*/ 1 w 15016"/>
              <a:gd name="connsiteY4" fmla="*/ 0 h 10053"/>
              <a:gd name="connsiteX0" fmla="*/ 9 w 15024"/>
              <a:gd name="connsiteY0" fmla="*/ 0 h 10040"/>
              <a:gd name="connsiteX1" fmla="*/ 15000 w 15024"/>
              <a:gd name="connsiteY1" fmla="*/ 2173 h 10040"/>
              <a:gd name="connsiteX2" fmla="*/ 15024 w 15024"/>
              <a:gd name="connsiteY2" fmla="*/ 7906 h 10040"/>
              <a:gd name="connsiteX3" fmla="*/ 0 w 15024"/>
              <a:gd name="connsiteY3" fmla="*/ 10040 h 10040"/>
              <a:gd name="connsiteX4" fmla="*/ 9 w 15024"/>
              <a:gd name="connsiteY4" fmla="*/ 0 h 10040"/>
              <a:gd name="connsiteX0" fmla="*/ 9 w 15139"/>
              <a:gd name="connsiteY0" fmla="*/ 0 h 10040"/>
              <a:gd name="connsiteX1" fmla="*/ 15139 w 15139"/>
              <a:gd name="connsiteY1" fmla="*/ 2200 h 10040"/>
              <a:gd name="connsiteX2" fmla="*/ 15024 w 15139"/>
              <a:gd name="connsiteY2" fmla="*/ 7906 h 10040"/>
              <a:gd name="connsiteX3" fmla="*/ 0 w 15139"/>
              <a:gd name="connsiteY3" fmla="*/ 10040 h 10040"/>
              <a:gd name="connsiteX4" fmla="*/ 9 w 15139"/>
              <a:gd name="connsiteY4" fmla="*/ 0 h 10040"/>
              <a:gd name="connsiteX0" fmla="*/ 9 w 15139"/>
              <a:gd name="connsiteY0" fmla="*/ 0 h 10040"/>
              <a:gd name="connsiteX1" fmla="*/ 15139 w 15139"/>
              <a:gd name="connsiteY1" fmla="*/ 2200 h 10040"/>
              <a:gd name="connsiteX2" fmla="*/ 15024 w 15139"/>
              <a:gd name="connsiteY2" fmla="*/ 7906 h 10040"/>
              <a:gd name="connsiteX3" fmla="*/ 0 w 15139"/>
              <a:gd name="connsiteY3" fmla="*/ 10040 h 10040"/>
              <a:gd name="connsiteX4" fmla="*/ 9 w 15139"/>
              <a:gd name="connsiteY4" fmla="*/ 0 h 10040"/>
              <a:gd name="connsiteX0" fmla="*/ 9 w 15139"/>
              <a:gd name="connsiteY0" fmla="*/ 0 h 10040"/>
              <a:gd name="connsiteX1" fmla="*/ 15139 w 15139"/>
              <a:gd name="connsiteY1" fmla="*/ 2200 h 10040"/>
              <a:gd name="connsiteX2" fmla="*/ 15024 w 15139"/>
              <a:gd name="connsiteY2" fmla="*/ 7906 h 10040"/>
              <a:gd name="connsiteX3" fmla="*/ 0 w 15139"/>
              <a:gd name="connsiteY3" fmla="*/ 10040 h 10040"/>
              <a:gd name="connsiteX4" fmla="*/ 9 w 15139"/>
              <a:gd name="connsiteY4" fmla="*/ 0 h 10040"/>
              <a:gd name="connsiteX0" fmla="*/ 9 w 15148"/>
              <a:gd name="connsiteY0" fmla="*/ 0 h 10040"/>
              <a:gd name="connsiteX1" fmla="*/ 15139 w 15148"/>
              <a:gd name="connsiteY1" fmla="*/ 2200 h 10040"/>
              <a:gd name="connsiteX2" fmla="*/ 15135 w 15148"/>
              <a:gd name="connsiteY2" fmla="*/ 7906 h 10040"/>
              <a:gd name="connsiteX3" fmla="*/ 0 w 15148"/>
              <a:gd name="connsiteY3" fmla="*/ 10040 h 10040"/>
              <a:gd name="connsiteX4" fmla="*/ 9 w 15148"/>
              <a:gd name="connsiteY4" fmla="*/ 0 h 10040"/>
              <a:gd name="connsiteX0" fmla="*/ 9 w 15143"/>
              <a:gd name="connsiteY0" fmla="*/ 0 h 10040"/>
              <a:gd name="connsiteX1" fmla="*/ 15111 w 15143"/>
              <a:gd name="connsiteY1" fmla="*/ 2240 h 10040"/>
              <a:gd name="connsiteX2" fmla="*/ 15135 w 15143"/>
              <a:gd name="connsiteY2" fmla="*/ 7906 h 10040"/>
              <a:gd name="connsiteX3" fmla="*/ 0 w 15143"/>
              <a:gd name="connsiteY3" fmla="*/ 10040 h 10040"/>
              <a:gd name="connsiteX4" fmla="*/ 9 w 15143"/>
              <a:gd name="connsiteY4" fmla="*/ 0 h 10040"/>
              <a:gd name="connsiteX0" fmla="*/ 9 w 15141"/>
              <a:gd name="connsiteY0" fmla="*/ 0 h 10040"/>
              <a:gd name="connsiteX1" fmla="*/ 15083 w 15141"/>
              <a:gd name="connsiteY1" fmla="*/ 2187 h 10040"/>
              <a:gd name="connsiteX2" fmla="*/ 15135 w 15141"/>
              <a:gd name="connsiteY2" fmla="*/ 7906 h 10040"/>
              <a:gd name="connsiteX3" fmla="*/ 0 w 15141"/>
              <a:gd name="connsiteY3" fmla="*/ 10040 h 10040"/>
              <a:gd name="connsiteX4" fmla="*/ 9 w 15141"/>
              <a:gd name="connsiteY4" fmla="*/ 0 h 10040"/>
              <a:gd name="connsiteX0" fmla="*/ 9 w 15083"/>
              <a:gd name="connsiteY0" fmla="*/ 0 h 10040"/>
              <a:gd name="connsiteX1" fmla="*/ 15083 w 15083"/>
              <a:gd name="connsiteY1" fmla="*/ 2187 h 10040"/>
              <a:gd name="connsiteX2" fmla="*/ 15052 w 15083"/>
              <a:gd name="connsiteY2" fmla="*/ 7906 h 10040"/>
              <a:gd name="connsiteX3" fmla="*/ 0 w 15083"/>
              <a:gd name="connsiteY3" fmla="*/ 10040 h 10040"/>
              <a:gd name="connsiteX4" fmla="*/ 9 w 15083"/>
              <a:gd name="connsiteY4" fmla="*/ 0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3" h="10040">
                <a:moveTo>
                  <a:pt x="9" y="0"/>
                </a:moveTo>
                <a:lnTo>
                  <a:pt x="15083" y="2187"/>
                </a:lnTo>
                <a:cubicBezTo>
                  <a:pt x="15081" y="2167"/>
                  <a:pt x="15081" y="7843"/>
                  <a:pt x="15052" y="7906"/>
                </a:cubicBezTo>
                <a:cubicBezTo>
                  <a:pt x="15047" y="7857"/>
                  <a:pt x="-38" y="10045"/>
                  <a:pt x="0" y="10040"/>
                </a:cubicBezTo>
                <a:cubicBezTo>
                  <a:pt x="6" y="5848"/>
                  <a:pt x="3" y="4192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 marL="0" marR="0" indent="0" algn="l" defTabSz="124326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venir LT Pro 45 Book" charset="0"/>
              <a:buNone/>
              <a:tabLst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326682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1423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0060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038" y="2125663"/>
            <a:ext cx="10058399" cy="1828800"/>
          </a:xfrm>
        </p:spPr>
        <p:txBody>
          <a:bodyPr/>
          <a:lstStyle>
            <a:lvl1pPr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174825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3148" y="1668463"/>
            <a:ext cx="2743200" cy="5029200"/>
          </a:xfrm>
        </p:spPr>
        <p:txBody>
          <a:bodyPr>
            <a:noAutofit/>
          </a:bodyPr>
          <a:lstStyle>
            <a:lvl1pPr marL="342900" indent="-342900">
              <a:buNone/>
              <a:defRPr kumimoji="0" lang="en-US" sz="2400" b="0" i="0" u="none" strike="noStrike" kern="1200" cap="none" spc="0" normalizeH="0" baseline="0" dirty="0" smtClean="0">
                <a:ln>
                  <a:noFill/>
                </a:ln>
                <a:gradFill>
                  <a:gsLst>
                    <a:gs pos="100000">
                      <a:srgbClr val="000000">
                        <a:lumMod val="75000"/>
                        <a:lumOff val="25000"/>
                      </a:srgbClr>
                    </a:gs>
                    <a:gs pos="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1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813903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hape &amp;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846638" y="3040063"/>
            <a:ext cx="7315203" cy="914400"/>
          </a:xfrm>
        </p:spPr>
        <p:txBody>
          <a:bodyPr wrap="square" lIns="182880" tIns="146304" rIns="182880" bIns="146304" anchor="ctr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632"/>
              </a:spcAft>
              <a:buNone/>
              <a:defRPr lang="en-US" sz="3600" kern="1200" dirty="0" smtClean="0">
                <a:gradFill>
                  <a:gsLst>
                    <a:gs pos="28302">
                      <a:schemeClr val="tx1">
                        <a:lumMod val="75000"/>
                        <a:lumOff val="25000"/>
                      </a:schemeClr>
                    </a:gs>
                    <a:gs pos="67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5pPr>
          </a:lstStyle>
          <a:p>
            <a:pPr marL="0" lvl="0" indent="0" algn="l" defTabSz="914166" rtl="0" eaLnBrk="1" latinLnBrk="0" hangingPunct="1">
              <a:spcBef>
                <a:spcPct val="2000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4638" y="1537563"/>
            <a:ext cx="3931941" cy="3919398"/>
          </a:xfrm>
          <a:custGeom>
            <a:avLst/>
            <a:gdLst>
              <a:gd name="connsiteX0" fmla="*/ 0 w 2431552"/>
              <a:gd name="connsiteY0" fmla="*/ 0 h 576072"/>
              <a:gd name="connsiteX1" fmla="*/ 2431552 w 2431552"/>
              <a:gd name="connsiteY1" fmla="*/ 0 h 576072"/>
              <a:gd name="connsiteX2" fmla="*/ 2431552 w 2431552"/>
              <a:gd name="connsiteY2" fmla="*/ 576072 h 576072"/>
              <a:gd name="connsiteX3" fmla="*/ 0 w 2431552"/>
              <a:gd name="connsiteY3" fmla="*/ 576072 h 576072"/>
              <a:gd name="connsiteX4" fmla="*/ 0 w 2431552"/>
              <a:gd name="connsiteY4" fmla="*/ 0 h 576072"/>
              <a:gd name="connsiteX0" fmla="*/ 0 w 2610228"/>
              <a:gd name="connsiteY0" fmla="*/ 704193 h 1280265"/>
              <a:gd name="connsiteX1" fmla="*/ 2610228 w 2610228"/>
              <a:gd name="connsiteY1" fmla="*/ 0 h 1280265"/>
              <a:gd name="connsiteX2" fmla="*/ 2431552 w 2610228"/>
              <a:gd name="connsiteY2" fmla="*/ 1280265 h 1280265"/>
              <a:gd name="connsiteX3" fmla="*/ 0 w 2610228"/>
              <a:gd name="connsiteY3" fmla="*/ 1280265 h 1280265"/>
              <a:gd name="connsiteX4" fmla="*/ 0 w 2610228"/>
              <a:gd name="connsiteY4" fmla="*/ 704193 h 1280265"/>
              <a:gd name="connsiteX0" fmla="*/ 0 w 2620739"/>
              <a:gd name="connsiteY0" fmla="*/ 704193 h 2037009"/>
              <a:gd name="connsiteX1" fmla="*/ 2610228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620739"/>
              <a:gd name="connsiteY0" fmla="*/ 483476 h 1816292"/>
              <a:gd name="connsiteX1" fmla="*/ 2389511 w 2620739"/>
              <a:gd name="connsiteY1" fmla="*/ 0 h 1816292"/>
              <a:gd name="connsiteX2" fmla="*/ 2620739 w 2620739"/>
              <a:gd name="connsiteY2" fmla="*/ 1816292 h 1816292"/>
              <a:gd name="connsiteX3" fmla="*/ 0 w 2620739"/>
              <a:gd name="connsiteY3" fmla="*/ 1059548 h 1816292"/>
              <a:gd name="connsiteX4" fmla="*/ 0 w 2620739"/>
              <a:gd name="connsiteY4" fmla="*/ 483476 h 1816292"/>
              <a:gd name="connsiteX0" fmla="*/ 0 w 2620739"/>
              <a:gd name="connsiteY0" fmla="*/ 704193 h 2037009"/>
              <a:gd name="connsiteX1" fmla="*/ 2589207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862477"/>
              <a:gd name="connsiteY0" fmla="*/ 0 h 2425892"/>
              <a:gd name="connsiteX1" fmla="*/ 2830945 w 2862477"/>
              <a:gd name="connsiteY1" fmla="*/ 388883 h 2425892"/>
              <a:gd name="connsiteX2" fmla="*/ 2862477 w 2862477"/>
              <a:gd name="connsiteY2" fmla="*/ 2425892 h 2425892"/>
              <a:gd name="connsiteX3" fmla="*/ 241738 w 2862477"/>
              <a:gd name="connsiteY3" fmla="*/ 1669148 h 2425892"/>
              <a:gd name="connsiteX4" fmla="*/ 0 w 2862477"/>
              <a:gd name="connsiteY4" fmla="*/ 0 h 2425892"/>
              <a:gd name="connsiteX0" fmla="*/ 0 w 2862477"/>
              <a:gd name="connsiteY0" fmla="*/ 0 h 2804265"/>
              <a:gd name="connsiteX1" fmla="*/ 2830945 w 2862477"/>
              <a:gd name="connsiteY1" fmla="*/ 388883 h 2804265"/>
              <a:gd name="connsiteX2" fmla="*/ 2862477 w 2862477"/>
              <a:gd name="connsiteY2" fmla="*/ 2425892 h 2804265"/>
              <a:gd name="connsiteX3" fmla="*/ 21021 w 2862477"/>
              <a:gd name="connsiteY3" fmla="*/ 2804265 h 2804265"/>
              <a:gd name="connsiteX4" fmla="*/ 0 w 2862477"/>
              <a:gd name="connsiteY4" fmla="*/ 0 h 2804265"/>
              <a:gd name="connsiteX0" fmla="*/ 0 w 2967580"/>
              <a:gd name="connsiteY0" fmla="*/ 0 h 2961920"/>
              <a:gd name="connsiteX1" fmla="*/ 2936048 w 2967580"/>
              <a:gd name="connsiteY1" fmla="*/ 546538 h 2961920"/>
              <a:gd name="connsiteX2" fmla="*/ 2967580 w 2967580"/>
              <a:gd name="connsiteY2" fmla="*/ 2583547 h 2961920"/>
              <a:gd name="connsiteX3" fmla="*/ 126124 w 2967580"/>
              <a:gd name="connsiteY3" fmla="*/ 2961920 h 2961920"/>
              <a:gd name="connsiteX4" fmla="*/ 0 w 2967580"/>
              <a:gd name="connsiteY4" fmla="*/ 0 h 2961920"/>
              <a:gd name="connsiteX0" fmla="*/ 10511 w 2841456"/>
              <a:gd name="connsiteY0" fmla="*/ 0 h 2814775"/>
              <a:gd name="connsiteX1" fmla="*/ 2809924 w 2841456"/>
              <a:gd name="connsiteY1" fmla="*/ 399393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10511 w 2845941"/>
              <a:gd name="connsiteY0" fmla="*/ 0 h 2814775"/>
              <a:gd name="connsiteX1" fmla="*/ 2842437 w 2845941"/>
              <a:gd name="connsiteY1" fmla="*/ 415742 h 2814775"/>
              <a:gd name="connsiteX2" fmla="*/ 2841456 w 2845941"/>
              <a:gd name="connsiteY2" fmla="*/ 2436402 h 2814775"/>
              <a:gd name="connsiteX3" fmla="*/ 0 w 2845941"/>
              <a:gd name="connsiteY3" fmla="*/ 2814775 h 2814775"/>
              <a:gd name="connsiteX4" fmla="*/ 10511 w 2845941"/>
              <a:gd name="connsiteY4" fmla="*/ 0 h 2814775"/>
              <a:gd name="connsiteX0" fmla="*/ 10511 w 2841456"/>
              <a:gd name="connsiteY0" fmla="*/ 0 h 2814775"/>
              <a:gd name="connsiteX1" fmla="*/ 2834309 w 2841456"/>
              <a:gd name="connsiteY1" fmla="*/ 391219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3504 w 2834449"/>
              <a:gd name="connsiteY0" fmla="*/ 0 h 2847473"/>
              <a:gd name="connsiteX1" fmla="*/ 2827302 w 2834449"/>
              <a:gd name="connsiteY1" fmla="*/ 391219 h 2847473"/>
              <a:gd name="connsiteX2" fmla="*/ 2834449 w 2834449"/>
              <a:gd name="connsiteY2" fmla="*/ 2436402 h 2847473"/>
              <a:gd name="connsiteX3" fmla="*/ 1122 w 2834449"/>
              <a:gd name="connsiteY3" fmla="*/ 2847473 h 2847473"/>
              <a:gd name="connsiteX4" fmla="*/ 3504 w 2834449"/>
              <a:gd name="connsiteY4" fmla="*/ 0 h 284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449" h="2847473">
                <a:moveTo>
                  <a:pt x="3504" y="0"/>
                </a:moveTo>
                <a:lnTo>
                  <a:pt x="2827302" y="391219"/>
                </a:lnTo>
                <a:cubicBezTo>
                  <a:pt x="2830806" y="1070222"/>
                  <a:pt x="2830945" y="1757399"/>
                  <a:pt x="2834449" y="2436402"/>
                </a:cubicBezTo>
                <a:lnTo>
                  <a:pt x="1122" y="2847473"/>
                </a:lnTo>
                <a:cubicBezTo>
                  <a:pt x="4626" y="1909215"/>
                  <a:pt x="0" y="938258"/>
                  <a:pt x="350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182880" tIns="146304" rIns="182880" bIns="146304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5000"/>
              </a:lnSpc>
              <a:defRPr lang="en-US" sz="4000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ＭＳ Ｐゴシック" charset="0"/>
                <a:cs typeface="Segoe UI Light"/>
              </a:defRPr>
            </a:lvl1pPr>
          </a:lstStyle>
          <a:p>
            <a:pPr marL="0" lvl="0" indent="0" algn="l" defTabSz="12432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6287181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203">
          <p15:clr>
            <a:srgbClr val="FBAE40"/>
          </p15:clr>
        </p15:guide>
        <p15:guide id="2" pos="305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hape &amp; Color Background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846638" y="3040063"/>
            <a:ext cx="7315203" cy="914400"/>
          </a:xfrm>
        </p:spPr>
        <p:txBody>
          <a:bodyPr vert="horz" wrap="square" lIns="182880" tIns="146304" rIns="182880" bIns="146304" rtlCol="0" anchor="ctr">
            <a:noAutofit/>
          </a:bodyPr>
          <a:lstStyle>
            <a:lvl1pPr marL="0" indent="0">
              <a:buNone/>
              <a:defRPr lang="en-US" sz="3600" kern="1200" dirty="0" smtClean="0">
                <a:gradFill>
                  <a:gsLst>
                    <a:gs pos="8491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166" rtl="0" eaLnBrk="1" latinLnBrk="0" hangingPunct="1">
              <a:spcBef>
                <a:spcPct val="20000"/>
              </a:spcBef>
              <a:spcAft>
                <a:spcPts val="1632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74641" y="296864"/>
            <a:ext cx="11887199" cy="914400"/>
          </a:xfrm>
        </p:spPr>
        <p:txBody>
          <a:bodyPr vert="horz" lIns="182880" tIns="146304" rIns="182880" bIns="146304" rtlCol="0" anchor="t">
            <a:noAutofit/>
          </a:bodyPr>
          <a:lstStyle>
            <a:lvl1pPr marL="0" indent="0"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74638" y="1537564"/>
            <a:ext cx="3931941" cy="3919398"/>
          </a:xfrm>
          <a:custGeom>
            <a:avLst/>
            <a:gdLst>
              <a:gd name="connsiteX0" fmla="*/ 0 w 2431552"/>
              <a:gd name="connsiteY0" fmla="*/ 0 h 576072"/>
              <a:gd name="connsiteX1" fmla="*/ 2431552 w 2431552"/>
              <a:gd name="connsiteY1" fmla="*/ 0 h 576072"/>
              <a:gd name="connsiteX2" fmla="*/ 2431552 w 2431552"/>
              <a:gd name="connsiteY2" fmla="*/ 576072 h 576072"/>
              <a:gd name="connsiteX3" fmla="*/ 0 w 2431552"/>
              <a:gd name="connsiteY3" fmla="*/ 576072 h 576072"/>
              <a:gd name="connsiteX4" fmla="*/ 0 w 2431552"/>
              <a:gd name="connsiteY4" fmla="*/ 0 h 576072"/>
              <a:gd name="connsiteX0" fmla="*/ 0 w 2610228"/>
              <a:gd name="connsiteY0" fmla="*/ 704193 h 1280265"/>
              <a:gd name="connsiteX1" fmla="*/ 2610228 w 2610228"/>
              <a:gd name="connsiteY1" fmla="*/ 0 h 1280265"/>
              <a:gd name="connsiteX2" fmla="*/ 2431552 w 2610228"/>
              <a:gd name="connsiteY2" fmla="*/ 1280265 h 1280265"/>
              <a:gd name="connsiteX3" fmla="*/ 0 w 2610228"/>
              <a:gd name="connsiteY3" fmla="*/ 1280265 h 1280265"/>
              <a:gd name="connsiteX4" fmla="*/ 0 w 2610228"/>
              <a:gd name="connsiteY4" fmla="*/ 704193 h 1280265"/>
              <a:gd name="connsiteX0" fmla="*/ 0 w 2620739"/>
              <a:gd name="connsiteY0" fmla="*/ 704193 h 2037009"/>
              <a:gd name="connsiteX1" fmla="*/ 2610228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620739"/>
              <a:gd name="connsiteY0" fmla="*/ 483476 h 1816292"/>
              <a:gd name="connsiteX1" fmla="*/ 2389511 w 2620739"/>
              <a:gd name="connsiteY1" fmla="*/ 0 h 1816292"/>
              <a:gd name="connsiteX2" fmla="*/ 2620739 w 2620739"/>
              <a:gd name="connsiteY2" fmla="*/ 1816292 h 1816292"/>
              <a:gd name="connsiteX3" fmla="*/ 0 w 2620739"/>
              <a:gd name="connsiteY3" fmla="*/ 1059548 h 1816292"/>
              <a:gd name="connsiteX4" fmla="*/ 0 w 2620739"/>
              <a:gd name="connsiteY4" fmla="*/ 483476 h 1816292"/>
              <a:gd name="connsiteX0" fmla="*/ 0 w 2620739"/>
              <a:gd name="connsiteY0" fmla="*/ 704193 h 2037009"/>
              <a:gd name="connsiteX1" fmla="*/ 2589207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862477"/>
              <a:gd name="connsiteY0" fmla="*/ 0 h 2425892"/>
              <a:gd name="connsiteX1" fmla="*/ 2830945 w 2862477"/>
              <a:gd name="connsiteY1" fmla="*/ 388883 h 2425892"/>
              <a:gd name="connsiteX2" fmla="*/ 2862477 w 2862477"/>
              <a:gd name="connsiteY2" fmla="*/ 2425892 h 2425892"/>
              <a:gd name="connsiteX3" fmla="*/ 241738 w 2862477"/>
              <a:gd name="connsiteY3" fmla="*/ 1669148 h 2425892"/>
              <a:gd name="connsiteX4" fmla="*/ 0 w 2862477"/>
              <a:gd name="connsiteY4" fmla="*/ 0 h 2425892"/>
              <a:gd name="connsiteX0" fmla="*/ 0 w 2862477"/>
              <a:gd name="connsiteY0" fmla="*/ 0 h 2804265"/>
              <a:gd name="connsiteX1" fmla="*/ 2830945 w 2862477"/>
              <a:gd name="connsiteY1" fmla="*/ 388883 h 2804265"/>
              <a:gd name="connsiteX2" fmla="*/ 2862477 w 2862477"/>
              <a:gd name="connsiteY2" fmla="*/ 2425892 h 2804265"/>
              <a:gd name="connsiteX3" fmla="*/ 21021 w 2862477"/>
              <a:gd name="connsiteY3" fmla="*/ 2804265 h 2804265"/>
              <a:gd name="connsiteX4" fmla="*/ 0 w 2862477"/>
              <a:gd name="connsiteY4" fmla="*/ 0 h 2804265"/>
              <a:gd name="connsiteX0" fmla="*/ 0 w 2967580"/>
              <a:gd name="connsiteY0" fmla="*/ 0 h 2961920"/>
              <a:gd name="connsiteX1" fmla="*/ 2936048 w 2967580"/>
              <a:gd name="connsiteY1" fmla="*/ 546538 h 2961920"/>
              <a:gd name="connsiteX2" fmla="*/ 2967580 w 2967580"/>
              <a:gd name="connsiteY2" fmla="*/ 2583547 h 2961920"/>
              <a:gd name="connsiteX3" fmla="*/ 126124 w 2967580"/>
              <a:gd name="connsiteY3" fmla="*/ 2961920 h 2961920"/>
              <a:gd name="connsiteX4" fmla="*/ 0 w 2967580"/>
              <a:gd name="connsiteY4" fmla="*/ 0 h 2961920"/>
              <a:gd name="connsiteX0" fmla="*/ 10511 w 2841456"/>
              <a:gd name="connsiteY0" fmla="*/ 0 h 2814775"/>
              <a:gd name="connsiteX1" fmla="*/ 2809924 w 2841456"/>
              <a:gd name="connsiteY1" fmla="*/ 399393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10511 w 2845941"/>
              <a:gd name="connsiteY0" fmla="*/ 0 h 2814775"/>
              <a:gd name="connsiteX1" fmla="*/ 2842437 w 2845941"/>
              <a:gd name="connsiteY1" fmla="*/ 415742 h 2814775"/>
              <a:gd name="connsiteX2" fmla="*/ 2841456 w 2845941"/>
              <a:gd name="connsiteY2" fmla="*/ 2436402 h 2814775"/>
              <a:gd name="connsiteX3" fmla="*/ 0 w 2845941"/>
              <a:gd name="connsiteY3" fmla="*/ 2814775 h 2814775"/>
              <a:gd name="connsiteX4" fmla="*/ 10511 w 2845941"/>
              <a:gd name="connsiteY4" fmla="*/ 0 h 2814775"/>
              <a:gd name="connsiteX0" fmla="*/ 10511 w 2841456"/>
              <a:gd name="connsiteY0" fmla="*/ 0 h 2814775"/>
              <a:gd name="connsiteX1" fmla="*/ 2834309 w 2841456"/>
              <a:gd name="connsiteY1" fmla="*/ 391219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3504 w 2834449"/>
              <a:gd name="connsiteY0" fmla="*/ 0 h 2847473"/>
              <a:gd name="connsiteX1" fmla="*/ 2827302 w 2834449"/>
              <a:gd name="connsiteY1" fmla="*/ 391219 h 2847473"/>
              <a:gd name="connsiteX2" fmla="*/ 2834449 w 2834449"/>
              <a:gd name="connsiteY2" fmla="*/ 2436402 h 2847473"/>
              <a:gd name="connsiteX3" fmla="*/ 1122 w 2834449"/>
              <a:gd name="connsiteY3" fmla="*/ 2847473 h 2847473"/>
              <a:gd name="connsiteX4" fmla="*/ 3504 w 2834449"/>
              <a:gd name="connsiteY4" fmla="*/ 0 h 284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449" h="2847473">
                <a:moveTo>
                  <a:pt x="3504" y="0"/>
                </a:moveTo>
                <a:lnTo>
                  <a:pt x="2827302" y="391219"/>
                </a:lnTo>
                <a:cubicBezTo>
                  <a:pt x="2830806" y="1070222"/>
                  <a:pt x="2830945" y="1757399"/>
                  <a:pt x="2834449" y="2436402"/>
                </a:cubicBezTo>
                <a:lnTo>
                  <a:pt x="1122" y="2847473"/>
                </a:lnTo>
                <a:cubicBezTo>
                  <a:pt x="4626" y="1909215"/>
                  <a:pt x="0" y="938258"/>
                  <a:pt x="350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182880" tIns="146304" rIns="182880" bIns="146304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5000"/>
              </a:lnSpc>
              <a:defRPr lang="en-US" sz="4000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ＭＳ Ｐゴシック" charset="0"/>
                <a:cs typeface="Segoe UI Light"/>
              </a:defRPr>
            </a:lvl1pPr>
          </a:lstStyle>
          <a:p>
            <a:pPr marL="0" lvl="0" indent="0" algn="l" defTabSz="12432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9280334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203">
          <p15:clr>
            <a:srgbClr val="FBAE40"/>
          </p15:clr>
        </p15:guide>
        <p15:guide id="2" pos="305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hape &amp; Color Background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846638" y="3040063"/>
            <a:ext cx="7315203" cy="914400"/>
          </a:xfrm>
        </p:spPr>
        <p:txBody>
          <a:bodyPr vert="horz" wrap="square" lIns="182880" tIns="146304" rIns="182880" bIns="146304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3600" kern="1200" dirty="0" smtClean="0">
                <a:gradFill>
                  <a:gsLst>
                    <a:gs pos="1299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166" rtl="0" eaLnBrk="1" latinLnBrk="0" hangingPunct="1">
              <a:spcBef>
                <a:spcPct val="2000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274638" y="1535875"/>
            <a:ext cx="3931920" cy="392277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" h="10000">
                <a:moveTo>
                  <a:pt x="9" y="0"/>
                </a:moveTo>
                <a:lnTo>
                  <a:pt x="10057" y="1452"/>
                </a:lnTo>
                <a:cubicBezTo>
                  <a:pt x="10063" y="3834"/>
                  <a:pt x="10048" y="6197"/>
                  <a:pt x="10054" y="8579"/>
                </a:cubicBezTo>
                <a:lnTo>
                  <a:pt x="0" y="10000"/>
                </a:lnTo>
                <a:cubicBezTo>
                  <a:pt x="6" y="6667"/>
                  <a:pt x="3" y="3333"/>
                  <a:pt x="9" y="0"/>
                </a:cubicBezTo>
                <a:close/>
              </a:path>
            </a:pathLst>
          </a:custGeom>
        </p:spPr>
        <p:txBody>
          <a:bodyPr lIns="182880" tIns="146304" rIns="182880" bIns="146304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none" lIns="182880" tIns="146304" rIns="182880" bIns="14630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2874421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203">
          <p15:clr>
            <a:srgbClr val="FBAE40"/>
          </p15:clr>
        </p15:guide>
        <p15:guide id="2" pos="305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  <p:sldLayoutId id="2147484276" r:id="rId13"/>
    <p:sldLayoutId id="2147484277" r:id="rId14"/>
    <p:sldLayoutId id="2147484263" r:id="rId15"/>
    <p:sldLayoutId id="2147484307" r:id="rId16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3714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6" r:id="rId11"/>
    <p:sldLayoutId id="2147484304" r:id="rId12"/>
    <p:sldLayoutId id="2147484305" r:id="rId13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53383294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hf hdr="0" ftr="0" dt="0"/>
  <p:txStyles>
    <p:titleStyle>
      <a:lvl1pPr algn="l" defTabSz="929008" rtl="0" eaLnBrk="1" latinLnBrk="0" hangingPunct="1">
        <a:lnSpc>
          <a:spcPct val="90000"/>
        </a:lnSpc>
        <a:spcBef>
          <a:spcPct val="0"/>
        </a:spcBef>
        <a:buNone/>
        <a:defRPr lang="en-US" sz="4099" b="0" kern="1200" cap="none" spc="-102" baseline="0" dirty="0" smtClean="0">
          <a:ln w="3175">
            <a:noFill/>
          </a:ln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345161" marR="0" indent="-345161" algn="l" defTabSz="92900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00" kern="1200" spc="-71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2267" marR="0" indent="-237100" algn="l" defTabSz="92900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11301" marR="0" indent="-229037" algn="l" defTabSz="92900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>
          <a:tab pos="811301" algn="l"/>
        </a:tabLst>
        <a:defRPr sz="20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46789" marR="0" indent="-235487" algn="l" defTabSz="92900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75820" marR="0" indent="-229037" algn="l" defTabSz="929008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>
          <a:tab pos="1275820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54764" indent="-232252" algn="l" defTabSz="9290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9269" indent="-232252" algn="l" defTabSz="9290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772" indent="-232252" algn="l" defTabSz="9290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48275" indent="-232252" algn="l" defTabSz="9290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90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4502" algn="l" defTabSz="9290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9008" algn="l" defTabSz="9290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3511" algn="l" defTabSz="9290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8011" algn="l" defTabSz="9290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2512" algn="l" defTabSz="9290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7020" algn="l" defTabSz="9290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1523" algn="l" defTabSz="9290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16025" algn="l" defTabSz="9290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790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Zhansheng</a:t>
            </a:r>
            <a:r>
              <a:rPr lang="en-US" dirty="0" smtClean="0"/>
              <a:t> Jiang, </a:t>
            </a:r>
            <a:r>
              <a:rPr lang="en-US" dirty="0" err="1" smtClean="0"/>
              <a:t>Lingxi</a:t>
            </a:r>
            <a:r>
              <a:rPr lang="en-US" dirty="0" smtClean="0"/>
              <a:t> </a:t>
            </a:r>
            <a:r>
              <a:rPr lang="en-US" dirty="0" err="1" smtClean="0"/>
              <a:t>Xie</a:t>
            </a:r>
            <a:r>
              <a:rPr lang="en-US" dirty="0" smtClean="0"/>
              <a:t>, </a:t>
            </a:r>
            <a:r>
              <a:rPr lang="en-US" dirty="0" err="1" smtClean="0"/>
              <a:t>Xiaotie</a:t>
            </a:r>
            <a:r>
              <a:rPr lang="en-US" dirty="0" smtClean="0"/>
              <a:t> Deng, </a:t>
            </a:r>
            <a:r>
              <a:rPr lang="en-US" dirty="0" err="1" smtClean="0"/>
              <a:t>Weiwei</a:t>
            </a:r>
            <a:r>
              <a:rPr lang="en-US" dirty="0" smtClean="0"/>
              <a:t> </a:t>
            </a:r>
            <a:r>
              <a:rPr lang="en-US" dirty="0" err="1" smtClean="0"/>
              <a:t>Xu</a:t>
            </a:r>
            <a:r>
              <a:rPr lang="en-US" dirty="0" smtClean="0"/>
              <a:t>, and </a:t>
            </a:r>
            <a:r>
              <a:rPr lang="en-US" dirty="0" err="1" smtClean="0"/>
              <a:t>Jingdong</a:t>
            </a:r>
            <a:r>
              <a:rPr lang="en-US" dirty="0" smtClean="0"/>
              <a:t> </a:t>
            </a:r>
            <a:r>
              <a:rPr lang="en-US" dirty="0" smtClean="0"/>
              <a:t>Wang</a:t>
            </a:r>
            <a:endParaRPr lang="en-US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Fast Nearest Neighbor Search</a:t>
            </a:r>
            <a:br>
              <a:rPr dirty="0" smtClean="0"/>
            </a:br>
            <a:r>
              <a:rPr dirty="0" smtClean="0"/>
              <a:t>in the Hamming Space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274702" y="307621"/>
            <a:ext cx="4371899" cy="849463"/>
          </a:xfrm>
        </p:spPr>
        <p:txBody>
          <a:bodyPr/>
          <a:lstStyle/>
          <a:p>
            <a:r>
              <a:rPr lang="en-US" altLang="zh-CN" dirty="0" smtClean="0"/>
              <a:t>OS3: Multimedia </a:t>
            </a:r>
            <a:r>
              <a:rPr lang="en-US" altLang="zh-CN" dirty="0" smtClean="0"/>
              <a:t>Machine Learning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274638" y="5358885"/>
            <a:ext cx="11887200" cy="1138773"/>
          </a:xfrm>
        </p:spPr>
        <p:txBody>
          <a:bodyPr/>
          <a:lstStyle/>
          <a:p>
            <a:r>
              <a:rPr lang="en-US" altLang="zh-CN" sz="2000" dirty="0" smtClean="0"/>
              <a:t>Pop X and push ABCEF and Y</a:t>
            </a:r>
          </a:p>
          <a:p>
            <a:r>
              <a:rPr lang="en-US" altLang="zh-CN" sz="2000" dirty="0" smtClean="0"/>
              <a:t>PQ = {</a:t>
            </a:r>
            <a:r>
              <a:rPr lang="en-US" altLang="zh-CN" sz="2000" dirty="0" smtClean="0"/>
              <a:t>ECFBYA}</a:t>
            </a:r>
          </a:p>
          <a:p>
            <a:r>
              <a:rPr lang="en-US" altLang="zh-CN" sz="2000" dirty="0" smtClean="0"/>
              <a:t>5NN = {}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3289279" y="925494"/>
            <a:ext cx="5572164" cy="4071966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zh-CN" alt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6432551" y="2101692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B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6108551" y="4316270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G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4108287" y="3244700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E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4789477" y="1068370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A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3646469" y="2530320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F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4646601" y="1997064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X</a:t>
            </a:r>
            <a:endParaRPr lang="zh-CN" altLang="en-US" sz="1600" dirty="0">
              <a:solidFill>
                <a:srgbClr val="FF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8251691" y="3030386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I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7322997" y="3068634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Y</a:t>
            </a:r>
            <a:endParaRPr lang="zh-CN" altLang="en-US" sz="1600" dirty="0">
              <a:solidFill>
                <a:srgbClr val="FF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6003923" y="3387576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D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5146667" y="2673196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C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4536915" y="3744766"/>
            <a:ext cx="324000" cy="324000"/>
          </a:xfrm>
          <a:prstGeom prst="ellipse">
            <a:avLst/>
          </a:prstGeom>
          <a:noFill/>
          <a:ln w="25400">
            <a:solidFill>
              <a:srgbClr val="FFFFF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Z</a:t>
            </a:r>
            <a:endParaRPr lang="zh-CN" altLang="en-US" sz="16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39" name="直接箭头连接符 38"/>
          <p:cNvCxnSpPr>
            <a:stCxn id="24" idx="5"/>
            <a:endCxn id="31" idx="1"/>
          </p:cNvCxnSpPr>
          <p:nvPr/>
        </p:nvCxnSpPr>
        <p:spPr>
          <a:xfrm rot="16200000" flipH="1">
            <a:off x="4835119" y="2361648"/>
            <a:ext cx="447030" cy="270964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26" idx="6"/>
            <a:endCxn id="25" idx="2"/>
          </p:cNvCxnSpPr>
          <p:nvPr/>
        </p:nvCxnSpPr>
        <p:spPr>
          <a:xfrm flipV="1">
            <a:off x="7646997" y="3192386"/>
            <a:ext cx="604694" cy="38248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31" idx="6"/>
            <a:endCxn id="18" idx="3"/>
          </p:cNvCxnSpPr>
          <p:nvPr/>
        </p:nvCxnSpPr>
        <p:spPr>
          <a:xfrm flipV="1">
            <a:off x="5470667" y="2378243"/>
            <a:ext cx="1009333" cy="456953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>
            <a:stCxn id="22" idx="5"/>
            <a:endCxn id="18" idx="0"/>
          </p:cNvCxnSpPr>
          <p:nvPr/>
        </p:nvCxnSpPr>
        <p:spPr>
          <a:xfrm rot="16200000" flipH="1">
            <a:off x="5451904" y="959044"/>
            <a:ext cx="756771" cy="1528523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>
            <a:stCxn id="23" idx="4"/>
            <a:endCxn id="21" idx="1"/>
          </p:cNvCxnSpPr>
          <p:nvPr/>
        </p:nvCxnSpPr>
        <p:spPr>
          <a:xfrm rot="16200000" flipH="1">
            <a:off x="3763188" y="2899600"/>
            <a:ext cx="437829" cy="347267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/>
          <p:cNvCxnSpPr>
            <a:stCxn id="20" idx="0"/>
            <a:endCxn id="27" idx="4"/>
          </p:cNvCxnSpPr>
          <p:nvPr/>
        </p:nvCxnSpPr>
        <p:spPr>
          <a:xfrm rot="16200000" flipV="1">
            <a:off x="5915890" y="3961609"/>
            <a:ext cx="604694" cy="104628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/>
          <p:cNvCxnSpPr>
            <a:stCxn id="23" idx="7"/>
            <a:endCxn id="24" idx="2"/>
          </p:cNvCxnSpPr>
          <p:nvPr/>
        </p:nvCxnSpPr>
        <p:spPr>
          <a:xfrm rot="5400000" flipH="1" flipV="1">
            <a:off x="4075458" y="2006627"/>
            <a:ext cx="418705" cy="723581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/>
          <p:cNvCxnSpPr>
            <a:stCxn id="24" idx="0"/>
            <a:endCxn id="22" idx="3"/>
          </p:cNvCxnSpPr>
          <p:nvPr/>
        </p:nvCxnSpPr>
        <p:spPr>
          <a:xfrm rot="5400000" flipH="1" flipV="1">
            <a:off x="4496692" y="1656831"/>
            <a:ext cx="652143" cy="28325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21" idx="7"/>
            <a:endCxn id="24" idx="3"/>
          </p:cNvCxnSpPr>
          <p:nvPr/>
        </p:nvCxnSpPr>
        <p:spPr>
          <a:xfrm rot="5400000" flipH="1" flipV="1">
            <a:off x="4030177" y="2628276"/>
            <a:ext cx="1018534" cy="30921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24" idx="7"/>
            <a:endCxn id="18" idx="2"/>
          </p:cNvCxnSpPr>
          <p:nvPr/>
        </p:nvCxnSpPr>
        <p:spPr>
          <a:xfrm rot="16200000" flipH="1">
            <a:off x="5568261" y="1399403"/>
            <a:ext cx="219179" cy="1509399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stCxn id="21" idx="6"/>
            <a:endCxn id="27" idx="2"/>
          </p:cNvCxnSpPr>
          <p:nvPr/>
        </p:nvCxnSpPr>
        <p:spPr>
          <a:xfrm>
            <a:off x="4432287" y="3406700"/>
            <a:ext cx="1571636" cy="142876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31" idx="5"/>
            <a:endCxn id="27" idx="0"/>
          </p:cNvCxnSpPr>
          <p:nvPr/>
        </p:nvCxnSpPr>
        <p:spPr>
          <a:xfrm rot="16200000" flipH="1">
            <a:off x="5575656" y="2797308"/>
            <a:ext cx="437829" cy="742705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stCxn id="27" idx="6"/>
            <a:endCxn id="26" idx="2"/>
          </p:cNvCxnSpPr>
          <p:nvPr/>
        </p:nvCxnSpPr>
        <p:spPr>
          <a:xfrm flipV="1">
            <a:off x="6327923" y="3230634"/>
            <a:ext cx="995074" cy="31894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18" idx="5"/>
            <a:endCxn id="26" idx="1"/>
          </p:cNvCxnSpPr>
          <p:nvPr/>
        </p:nvCxnSpPr>
        <p:spPr>
          <a:xfrm rot="16200000" flipH="1">
            <a:off x="6670854" y="2416491"/>
            <a:ext cx="737840" cy="661344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>
            <a:stCxn id="20" idx="7"/>
            <a:endCxn id="26" idx="3"/>
          </p:cNvCxnSpPr>
          <p:nvPr/>
        </p:nvCxnSpPr>
        <p:spPr>
          <a:xfrm rot="5400000" flipH="1" flipV="1">
            <a:off x="6368507" y="3361780"/>
            <a:ext cx="1018534" cy="985344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椭圆 98"/>
          <p:cNvSpPr/>
          <p:nvPr/>
        </p:nvSpPr>
        <p:spPr bwMode="auto">
          <a:xfrm>
            <a:off x="7608749" y="4568832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H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01" name="直接连接符 100"/>
          <p:cNvCxnSpPr>
            <a:stCxn id="26" idx="4"/>
            <a:endCxn id="99" idx="0"/>
          </p:cNvCxnSpPr>
          <p:nvPr/>
        </p:nvCxnSpPr>
        <p:spPr>
          <a:xfrm rot="16200000" flipH="1">
            <a:off x="7039774" y="3837857"/>
            <a:ext cx="1176198" cy="28575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stCxn id="99" idx="7"/>
            <a:endCxn id="25" idx="4"/>
          </p:cNvCxnSpPr>
          <p:nvPr/>
        </p:nvCxnSpPr>
        <p:spPr>
          <a:xfrm rot="5400000" flipH="1" flipV="1">
            <a:off x="7518548" y="3721139"/>
            <a:ext cx="1261895" cy="528391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20" idx="5"/>
            <a:endCxn id="99" idx="2"/>
          </p:cNvCxnSpPr>
          <p:nvPr/>
        </p:nvCxnSpPr>
        <p:spPr>
          <a:xfrm rot="16200000" flipH="1">
            <a:off x="6927920" y="4050002"/>
            <a:ext cx="138011" cy="1223647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274638" y="5358885"/>
            <a:ext cx="11887200" cy="1138773"/>
          </a:xfrm>
        </p:spPr>
        <p:txBody>
          <a:bodyPr/>
          <a:lstStyle/>
          <a:p>
            <a:r>
              <a:rPr lang="en-US" altLang="zh-CN" sz="2000" dirty="0" smtClean="0"/>
              <a:t>Pop E and Push D</a:t>
            </a:r>
          </a:p>
          <a:p>
            <a:r>
              <a:rPr lang="en-US" altLang="zh-CN" sz="2000" dirty="0" smtClean="0"/>
              <a:t>PQ = {CDFBYA}</a:t>
            </a:r>
          </a:p>
          <a:p>
            <a:r>
              <a:rPr lang="en-US" altLang="zh-CN" sz="2000" dirty="0" smtClean="0"/>
              <a:t>5NN = {E}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3289279" y="925494"/>
            <a:ext cx="5572164" cy="4071966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zh-CN" alt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6432551" y="2101692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B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6108551" y="4316270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G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4108287" y="3244700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E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4789477" y="1068370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A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3646469" y="2530320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F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4646601" y="1997064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X</a:t>
            </a:r>
            <a:endParaRPr lang="zh-CN" altLang="en-US" sz="1600" dirty="0">
              <a:solidFill>
                <a:srgbClr val="FF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8251691" y="3030386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I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7322997" y="3068634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Y</a:t>
            </a:r>
            <a:endParaRPr lang="zh-CN" altLang="en-US" sz="1600" dirty="0">
              <a:solidFill>
                <a:srgbClr val="FF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6003923" y="3387576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D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5146667" y="2673196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C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4536915" y="3744766"/>
            <a:ext cx="324000" cy="324000"/>
          </a:xfrm>
          <a:prstGeom prst="ellipse">
            <a:avLst/>
          </a:prstGeom>
          <a:noFill/>
          <a:ln w="25400">
            <a:solidFill>
              <a:srgbClr val="FFFFF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Z</a:t>
            </a:r>
            <a:endParaRPr lang="zh-CN" altLang="en-US" sz="16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39" name="直接箭头连接符 38"/>
          <p:cNvCxnSpPr>
            <a:stCxn id="24" idx="5"/>
            <a:endCxn id="31" idx="1"/>
          </p:cNvCxnSpPr>
          <p:nvPr/>
        </p:nvCxnSpPr>
        <p:spPr>
          <a:xfrm rot="16200000" flipH="1">
            <a:off x="4835119" y="2361648"/>
            <a:ext cx="447030" cy="270964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26" idx="6"/>
            <a:endCxn id="25" idx="2"/>
          </p:cNvCxnSpPr>
          <p:nvPr/>
        </p:nvCxnSpPr>
        <p:spPr>
          <a:xfrm flipV="1">
            <a:off x="7646997" y="3192386"/>
            <a:ext cx="604694" cy="38248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31" idx="6"/>
            <a:endCxn id="18" idx="3"/>
          </p:cNvCxnSpPr>
          <p:nvPr/>
        </p:nvCxnSpPr>
        <p:spPr>
          <a:xfrm flipV="1">
            <a:off x="5470667" y="2378243"/>
            <a:ext cx="1009333" cy="456953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>
            <a:stCxn id="22" idx="5"/>
            <a:endCxn id="18" idx="0"/>
          </p:cNvCxnSpPr>
          <p:nvPr/>
        </p:nvCxnSpPr>
        <p:spPr>
          <a:xfrm rot="16200000" flipH="1">
            <a:off x="5451904" y="959044"/>
            <a:ext cx="756771" cy="1528523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>
            <a:stCxn id="23" idx="4"/>
            <a:endCxn id="21" idx="1"/>
          </p:cNvCxnSpPr>
          <p:nvPr/>
        </p:nvCxnSpPr>
        <p:spPr>
          <a:xfrm rot="16200000" flipH="1">
            <a:off x="3763188" y="2899600"/>
            <a:ext cx="437829" cy="347267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/>
          <p:cNvCxnSpPr>
            <a:stCxn id="20" idx="0"/>
            <a:endCxn id="27" idx="4"/>
          </p:cNvCxnSpPr>
          <p:nvPr/>
        </p:nvCxnSpPr>
        <p:spPr>
          <a:xfrm rot="16200000" flipV="1">
            <a:off x="5915890" y="3961609"/>
            <a:ext cx="604694" cy="104628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/>
          <p:cNvCxnSpPr>
            <a:stCxn id="23" idx="7"/>
            <a:endCxn id="24" idx="2"/>
          </p:cNvCxnSpPr>
          <p:nvPr/>
        </p:nvCxnSpPr>
        <p:spPr>
          <a:xfrm rot="5400000" flipH="1" flipV="1">
            <a:off x="4075458" y="2006627"/>
            <a:ext cx="418705" cy="723581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/>
          <p:cNvCxnSpPr>
            <a:stCxn id="24" idx="0"/>
            <a:endCxn id="22" idx="3"/>
          </p:cNvCxnSpPr>
          <p:nvPr/>
        </p:nvCxnSpPr>
        <p:spPr>
          <a:xfrm rot="5400000" flipH="1" flipV="1">
            <a:off x="4496692" y="1656831"/>
            <a:ext cx="652143" cy="28325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21" idx="7"/>
            <a:endCxn id="24" idx="3"/>
          </p:cNvCxnSpPr>
          <p:nvPr/>
        </p:nvCxnSpPr>
        <p:spPr>
          <a:xfrm rot="5400000" flipH="1" flipV="1">
            <a:off x="4030177" y="2628276"/>
            <a:ext cx="1018534" cy="30921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24" idx="7"/>
            <a:endCxn id="18" idx="2"/>
          </p:cNvCxnSpPr>
          <p:nvPr/>
        </p:nvCxnSpPr>
        <p:spPr>
          <a:xfrm rot="16200000" flipH="1">
            <a:off x="5568261" y="1399403"/>
            <a:ext cx="219179" cy="1509399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stCxn id="21" idx="6"/>
            <a:endCxn id="27" idx="2"/>
          </p:cNvCxnSpPr>
          <p:nvPr/>
        </p:nvCxnSpPr>
        <p:spPr>
          <a:xfrm>
            <a:off x="4432287" y="3406700"/>
            <a:ext cx="1571636" cy="142876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31" idx="5"/>
            <a:endCxn id="27" idx="0"/>
          </p:cNvCxnSpPr>
          <p:nvPr/>
        </p:nvCxnSpPr>
        <p:spPr>
          <a:xfrm rot="16200000" flipH="1">
            <a:off x="5575656" y="2797308"/>
            <a:ext cx="437829" cy="742705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stCxn id="27" idx="6"/>
            <a:endCxn id="26" idx="2"/>
          </p:cNvCxnSpPr>
          <p:nvPr/>
        </p:nvCxnSpPr>
        <p:spPr>
          <a:xfrm flipV="1">
            <a:off x="6327923" y="3230634"/>
            <a:ext cx="995074" cy="31894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18" idx="5"/>
            <a:endCxn id="26" idx="1"/>
          </p:cNvCxnSpPr>
          <p:nvPr/>
        </p:nvCxnSpPr>
        <p:spPr>
          <a:xfrm rot="16200000" flipH="1">
            <a:off x="6670854" y="2416491"/>
            <a:ext cx="737840" cy="661344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>
            <a:stCxn id="20" idx="7"/>
            <a:endCxn id="26" idx="3"/>
          </p:cNvCxnSpPr>
          <p:nvPr/>
        </p:nvCxnSpPr>
        <p:spPr>
          <a:xfrm rot="5400000" flipH="1" flipV="1">
            <a:off x="6368507" y="3361780"/>
            <a:ext cx="1018534" cy="985344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椭圆 98"/>
          <p:cNvSpPr/>
          <p:nvPr/>
        </p:nvSpPr>
        <p:spPr bwMode="auto">
          <a:xfrm>
            <a:off x="7608749" y="4568832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H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01" name="直接连接符 100"/>
          <p:cNvCxnSpPr>
            <a:stCxn id="26" idx="4"/>
            <a:endCxn id="99" idx="0"/>
          </p:cNvCxnSpPr>
          <p:nvPr/>
        </p:nvCxnSpPr>
        <p:spPr>
          <a:xfrm rot="16200000" flipH="1">
            <a:off x="7039774" y="3837857"/>
            <a:ext cx="1176198" cy="28575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stCxn id="99" idx="7"/>
            <a:endCxn id="25" idx="4"/>
          </p:cNvCxnSpPr>
          <p:nvPr/>
        </p:nvCxnSpPr>
        <p:spPr>
          <a:xfrm rot="5400000" flipH="1" flipV="1">
            <a:off x="7518548" y="3721139"/>
            <a:ext cx="1261895" cy="528391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20" idx="5"/>
            <a:endCxn id="99" idx="2"/>
          </p:cNvCxnSpPr>
          <p:nvPr/>
        </p:nvCxnSpPr>
        <p:spPr>
          <a:xfrm rot="16200000" flipH="1">
            <a:off x="6927920" y="4050002"/>
            <a:ext cx="138011" cy="1223647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274638" y="5358885"/>
            <a:ext cx="11887200" cy="1138773"/>
          </a:xfrm>
        </p:spPr>
        <p:txBody>
          <a:bodyPr/>
          <a:lstStyle/>
          <a:p>
            <a:r>
              <a:rPr lang="en-US" altLang="zh-CN" sz="2000" dirty="0" smtClean="0"/>
              <a:t>Pop C</a:t>
            </a:r>
          </a:p>
          <a:p>
            <a:r>
              <a:rPr lang="en-US" altLang="zh-CN" sz="2000" dirty="0" smtClean="0"/>
              <a:t>PQ = {DFBYA}</a:t>
            </a:r>
          </a:p>
          <a:p>
            <a:r>
              <a:rPr lang="en-US" altLang="zh-CN" sz="2000" dirty="0" smtClean="0"/>
              <a:t>5NN = {EC}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3289279" y="925494"/>
            <a:ext cx="5572164" cy="4071966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zh-CN" alt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6432551" y="2101692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B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6108551" y="4316270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G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4108287" y="3244700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E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4789477" y="1068370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A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3646469" y="2530320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F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4646601" y="1997064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X</a:t>
            </a:r>
            <a:endParaRPr lang="zh-CN" altLang="en-US" sz="1600" dirty="0">
              <a:solidFill>
                <a:srgbClr val="FF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8251691" y="3030386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I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7322997" y="3068634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Y</a:t>
            </a:r>
            <a:endParaRPr lang="zh-CN" altLang="en-US" sz="1600" dirty="0">
              <a:solidFill>
                <a:srgbClr val="FF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6003923" y="3387576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D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5146667" y="2673196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C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4536915" y="3744766"/>
            <a:ext cx="324000" cy="324000"/>
          </a:xfrm>
          <a:prstGeom prst="ellipse">
            <a:avLst/>
          </a:prstGeom>
          <a:noFill/>
          <a:ln w="25400">
            <a:solidFill>
              <a:srgbClr val="FFFFF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Z</a:t>
            </a:r>
            <a:endParaRPr lang="zh-CN" altLang="en-US" sz="16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39" name="直接箭头连接符 38"/>
          <p:cNvCxnSpPr>
            <a:stCxn id="24" idx="5"/>
            <a:endCxn id="31" idx="1"/>
          </p:cNvCxnSpPr>
          <p:nvPr/>
        </p:nvCxnSpPr>
        <p:spPr>
          <a:xfrm rot="16200000" flipH="1">
            <a:off x="4835119" y="2361648"/>
            <a:ext cx="447030" cy="270964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26" idx="6"/>
            <a:endCxn id="25" idx="2"/>
          </p:cNvCxnSpPr>
          <p:nvPr/>
        </p:nvCxnSpPr>
        <p:spPr>
          <a:xfrm flipV="1">
            <a:off x="7646997" y="3192386"/>
            <a:ext cx="604694" cy="38248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31" idx="6"/>
            <a:endCxn id="18" idx="3"/>
          </p:cNvCxnSpPr>
          <p:nvPr/>
        </p:nvCxnSpPr>
        <p:spPr>
          <a:xfrm flipV="1">
            <a:off x="5470667" y="2378243"/>
            <a:ext cx="1009333" cy="456953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>
            <a:stCxn id="22" idx="5"/>
            <a:endCxn id="18" idx="0"/>
          </p:cNvCxnSpPr>
          <p:nvPr/>
        </p:nvCxnSpPr>
        <p:spPr>
          <a:xfrm rot="16200000" flipH="1">
            <a:off x="5451904" y="959044"/>
            <a:ext cx="756771" cy="1528523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>
            <a:stCxn id="23" idx="4"/>
            <a:endCxn id="21" idx="1"/>
          </p:cNvCxnSpPr>
          <p:nvPr/>
        </p:nvCxnSpPr>
        <p:spPr>
          <a:xfrm rot="16200000" flipH="1">
            <a:off x="3763188" y="2899600"/>
            <a:ext cx="437829" cy="347267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/>
          <p:cNvCxnSpPr>
            <a:stCxn id="20" idx="0"/>
            <a:endCxn id="27" idx="4"/>
          </p:cNvCxnSpPr>
          <p:nvPr/>
        </p:nvCxnSpPr>
        <p:spPr>
          <a:xfrm rot="16200000" flipV="1">
            <a:off x="5915890" y="3961609"/>
            <a:ext cx="604694" cy="104628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/>
          <p:cNvCxnSpPr>
            <a:stCxn id="23" idx="7"/>
            <a:endCxn id="24" idx="2"/>
          </p:cNvCxnSpPr>
          <p:nvPr/>
        </p:nvCxnSpPr>
        <p:spPr>
          <a:xfrm rot="5400000" flipH="1" flipV="1">
            <a:off x="4075458" y="2006627"/>
            <a:ext cx="418705" cy="723581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/>
          <p:cNvCxnSpPr>
            <a:stCxn id="24" idx="0"/>
            <a:endCxn id="22" idx="3"/>
          </p:cNvCxnSpPr>
          <p:nvPr/>
        </p:nvCxnSpPr>
        <p:spPr>
          <a:xfrm rot="5400000" flipH="1" flipV="1">
            <a:off x="4496692" y="1656831"/>
            <a:ext cx="652143" cy="28325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21" idx="7"/>
            <a:endCxn id="24" idx="3"/>
          </p:cNvCxnSpPr>
          <p:nvPr/>
        </p:nvCxnSpPr>
        <p:spPr>
          <a:xfrm rot="5400000" flipH="1" flipV="1">
            <a:off x="4030177" y="2628276"/>
            <a:ext cx="1018534" cy="30921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24" idx="7"/>
            <a:endCxn id="18" idx="2"/>
          </p:cNvCxnSpPr>
          <p:nvPr/>
        </p:nvCxnSpPr>
        <p:spPr>
          <a:xfrm rot="16200000" flipH="1">
            <a:off x="5568261" y="1399403"/>
            <a:ext cx="219179" cy="1509399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stCxn id="21" idx="6"/>
            <a:endCxn id="27" idx="2"/>
          </p:cNvCxnSpPr>
          <p:nvPr/>
        </p:nvCxnSpPr>
        <p:spPr>
          <a:xfrm>
            <a:off x="4432287" y="3406700"/>
            <a:ext cx="1571636" cy="142876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31" idx="5"/>
            <a:endCxn id="27" idx="0"/>
          </p:cNvCxnSpPr>
          <p:nvPr/>
        </p:nvCxnSpPr>
        <p:spPr>
          <a:xfrm rot="16200000" flipH="1">
            <a:off x="5575656" y="2797308"/>
            <a:ext cx="437829" cy="742705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stCxn id="27" idx="6"/>
            <a:endCxn id="26" idx="2"/>
          </p:cNvCxnSpPr>
          <p:nvPr/>
        </p:nvCxnSpPr>
        <p:spPr>
          <a:xfrm flipV="1">
            <a:off x="6327923" y="3230634"/>
            <a:ext cx="995074" cy="31894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18" idx="5"/>
            <a:endCxn id="26" idx="1"/>
          </p:cNvCxnSpPr>
          <p:nvPr/>
        </p:nvCxnSpPr>
        <p:spPr>
          <a:xfrm rot="16200000" flipH="1">
            <a:off x="6670854" y="2416491"/>
            <a:ext cx="737840" cy="661344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>
            <a:stCxn id="20" idx="7"/>
            <a:endCxn id="26" idx="3"/>
          </p:cNvCxnSpPr>
          <p:nvPr/>
        </p:nvCxnSpPr>
        <p:spPr>
          <a:xfrm rot="5400000" flipH="1" flipV="1">
            <a:off x="6368507" y="3361780"/>
            <a:ext cx="1018534" cy="985344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椭圆 98"/>
          <p:cNvSpPr/>
          <p:nvPr/>
        </p:nvSpPr>
        <p:spPr bwMode="auto">
          <a:xfrm>
            <a:off x="7608749" y="4568832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H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01" name="直接连接符 100"/>
          <p:cNvCxnSpPr>
            <a:stCxn id="26" idx="4"/>
            <a:endCxn id="99" idx="0"/>
          </p:cNvCxnSpPr>
          <p:nvPr/>
        </p:nvCxnSpPr>
        <p:spPr>
          <a:xfrm rot="16200000" flipH="1">
            <a:off x="7039774" y="3837857"/>
            <a:ext cx="1176198" cy="28575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stCxn id="99" idx="7"/>
            <a:endCxn id="25" idx="4"/>
          </p:cNvCxnSpPr>
          <p:nvPr/>
        </p:nvCxnSpPr>
        <p:spPr>
          <a:xfrm rot="5400000" flipH="1" flipV="1">
            <a:off x="7518548" y="3721139"/>
            <a:ext cx="1261895" cy="528391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20" idx="5"/>
            <a:endCxn id="99" idx="2"/>
          </p:cNvCxnSpPr>
          <p:nvPr/>
        </p:nvCxnSpPr>
        <p:spPr>
          <a:xfrm rot="16200000" flipH="1">
            <a:off x="6927920" y="4050002"/>
            <a:ext cx="138011" cy="1223647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274638" y="5358885"/>
            <a:ext cx="11887200" cy="1138773"/>
          </a:xfrm>
        </p:spPr>
        <p:txBody>
          <a:bodyPr/>
          <a:lstStyle/>
          <a:p>
            <a:r>
              <a:rPr lang="en-US" altLang="zh-CN" sz="2000" dirty="0" smtClean="0"/>
              <a:t>Pop D and push G</a:t>
            </a:r>
          </a:p>
          <a:p>
            <a:r>
              <a:rPr lang="en-US" altLang="zh-CN" sz="2000" dirty="0" smtClean="0"/>
              <a:t>PQ = {FGBYA}</a:t>
            </a:r>
          </a:p>
          <a:p>
            <a:r>
              <a:rPr lang="en-US" altLang="zh-CN" sz="2000" dirty="0" smtClean="0"/>
              <a:t>5NN = {ECD}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3289279" y="925494"/>
            <a:ext cx="5572164" cy="4071966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zh-CN" alt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6432551" y="2101692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B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6108551" y="4316270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G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4108287" y="3244700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E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4789477" y="1068370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A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3646469" y="2530320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F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4646601" y="1997064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X</a:t>
            </a:r>
            <a:endParaRPr lang="zh-CN" altLang="en-US" sz="1600" dirty="0">
              <a:solidFill>
                <a:srgbClr val="FF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8251691" y="3030386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I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7322997" y="3068634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Y</a:t>
            </a:r>
            <a:endParaRPr lang="zh-CN" altLang="en-US" sz="1600" dirty="0">
              <a:solidFill>
                <a:srgbClr val="FF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6003923" y="3387576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D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5146667" y="2673196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C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4536915" y="3744766"/>
            <a:ext cx="324000" cy="324000"/>
          </a:xfrm>
          <a:prstGeom prst="ellipse">
            <a:avLst/>
          </a:prstGeom>
          <a:noFill/>
          <a:ln w="25400">
            <a:solidFill>
              <a:srgbClr val="FFFFF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Z</a:t>
            </a:r>
            <a:endParaRPr lang="zh-CN" altLang="en-US" sz="16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39" name="直接箭头连接符 38"/>
          <p:cNvCxnSpPr>
            <a:stCxn id="24" idx="5"/>
            <a:endCxn id="31" idx="1"/>
          </p:cNvCxnSpPr>
          <p:nvPr/>
        </p:nvCxnSpPr>
        <p:spPr>
          <a:xfrm rot="16200000" flipH="1">
            <a:off x="4835119" y="2361648"/>
            <a:ext cx="447030" cy="270964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26" idx="6"/>
            <a:endCxn id="25" idx="2"/>
          </p:cNvCxnSpPr>
          <p:nvPr/>
        </p:nvCxnSpPr>
        <p:spPr>
          <a:xfrm flipV="1">
            <a:off x="7646997" y="3192386"/>
            <a:ext cx="604694" cy="38248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31" idx="6"/>
            <a:endCxn id="18" idx="3"/>
          </p:cNvCxnSpPr>
          <p:nvPr/>
        </p:nvCxnSpPr>
        <p:spPr>
          <a:xfrm flipV="1">
            <a:off x="5470667" y="2378243"/>
            <a:ext cx="1009333" cy="456953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>
            <a:stCxn id="22" idx="5"/>
            <a:endCxn id="18" idx="0"/>
          </p:cNvCxnSpPr>
          <p:nvPr/>
        </p:nvCxnSpPr>
        <p:spPr>
          <a:xfrm rot="16200000" flipH="1">
            <a:off x="5451904" y="959044"/>
            <a:ext cx="756771" cy="1528523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>
            <a:stCxn id="23" idx="4"/>
            <a:endCxn id="21" idx="1"/>
          </p:cNvCxnSpPr>
          <p:nvPr/>
        </p:nvCxnSpPr>
        <p:spPr>
          <a:xfrm rot="16200000" flipH="1">
            <a:off x="3763188" y="2899600"/>
            <a:ext cx="437829" cy="347267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/>
          <p:cNvCxnSpPr>
            <a:stCxn id="20" idx="0"/>
            <a:endCxn id="27" idx="4"/>
          </p:cNvCxnSpPr>
          <p:nvPr/>
        </p:nvCxnSpPr>
        <p:spPr>
          <a:xfrm rot="16200000" flipV="1">
            <a:off x="5915890" y="3961609"/>
            <a:ext cx="604694" cy="104628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/>
          <p:cNvCxnSpPr>
            <a:stCxn id="23" idx="7"/>
            <a:endCxn id="24" idx="2"/>
          </p:cNvCxnSpPr>
          <p:nvPr/>
        </p:nvCxnSpPr>
        <p:spPr>
          <a:xfrm rot="5400000" flipH="1" flipV="1">
            <a:off x="4075458" y="2006627"/>
            <a:ext cx="418705" cy="723581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/>
          <p:cNvCxnSpPr>
            <a:stCxn id="24" idx="0"/>
            <a:endCxn id="22" idx="3"/>
          </p:cNvCxnSpPr>
          <p:nvPr/>
        </p:nvCxnSpPr>
        <p:spPr>
          <a:xfrm rot="5400000" flipH="1" flipV="1">
            <a:off x="4496692" y="1656831"/>
            <a:ext cx="652143" cy="28325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21" idx="7"/>
            <a:endCxn id="24" idx="3"/>
          </p:cNvCxnSpPr>
          <p:nvPr/>
        </p:nvCxnSpPr>
        <p:spPr>
          <a:xfrm rot="5400000" flipH="1" flipV="1">
            <a:off x="4030177" y="2628276"/>
            <a:ext cx="1018534" cy="30921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24" idx="7"/>
            <a:endCxn id="18" idx="2"/>
          </p:cNvCxnSpPr>
          <p:nvPr/>
        </p:nvCxnSpPr>
        <p:spPr>
          <a:xfrm rot="16200000" flipH="1">
            <a:off x="5568261" y="1399403"/>
            <a:ext cx="219179" cy="1509399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stCxn id="21" idx="6"/>
            <a:endCxn id="27" idx="2"/>
          </p:cNvCxnSpPr>
          <p:nvPr/>
        </p:nvCxnSpPr>
        <p:spPr>
          <a:xfrm>
            <a:off x="4432287" y="3406700"/>
            <a:ext cx="1571636" cy="142876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31" idx="5"/>
            <a:endCxn id="27" idx="0"/>
          </p:cNvCxnSpPr>
          <p:nvPr/>
        </p:nvCxnSpPr>
        <p:spPr>
          <a:xfrm rot="16200000" flipH="1">
            <a:off x="5575656" y="2797308"/>
            <a:ext cx="437829" cy="742705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stCxn id="27" idx="6"/>
            <a:endCxn id="26" idx="2"/>
          </p:cNvCxnSpPr>
          <p:nvPr/>
        </p:nvCxnSpPr>
        <p:spPr>
          <a:xfrm flipV="1">
            <a:off x="6327923" y="3230634"/>
            <a:ext cx="995074" cy="31894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18" idx="5"/>
            <a:endCxn id="26" idx="1"/>
          </p:cNvCxnSpPr>
          <p:nvPr/>
        </p:nvCxnSpPr>
        <p:spPr>
          <a:xfrm rot="16200000" flipH="1">
            <a:off x="6670854" y="2416491"/>
            <a:ext cx="737840" cy="661344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>
            <a:stCxn id="20" idx="7"/>
            <a:endCxn id="26" idx="3"/>
          </p:cNvCxnSpPr>
          <p:nvPr/>
        </p:nvCxnSpPr>
        <p:spPr>
          <a:xfrm rot="5400000" flipH="1" flipV="1">
            <a:off x="6368507" y="3361780"/>
            <a:ext cx="1018534" cy="985344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椭圆 98"/>
          <p:cNvSpPr/>
          <p:nvPr/>
        </p:nvSpPr>
        <p:spPr bwMode="auto">
          <a:xfrm>
            <a:off x="7608749" y="4568832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H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01" name="直接连接符 100"/>
          <p:cNvCxnSpPr>
            <a:stCxn id="26" idx="4"/>
            <a:endCxn id="99" idx="0"/>
          </p:cNvCxnSpPr>
          <p:nvPr/>
        </p:nvCxnSpPr>
        <p:spPr>
          <a:xfrm rot="16200000" flipH="1">
            <a:off x="7039774" y="3837857"/>
            <a:ext cx="1176198" cy="28575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stCxn id="99" idx="7"/>
            <a:endCxn id="25" idx="4"/>
          </p:cNvCxnSpPr>
          <p:nvPr/>
        </p:nvCxnSpPr>
        <p:spPr>
          <a:xfrm rot="5400000" flipH="1" flipV="1">
            <a:off x="7518548" y="3721139"/>
            <a:ext cx="1261895" cy="528391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20" idx="5"/>
            <a:endCxn id="99" idx="2"/>
          </p:cNvCxnSpPr>
          <p:nvPr/>
        </p:nvCxnSpPr>
        <p:spPr>
          <a:xfrm rot="16200000" flipH="1">
            <a:off x="6927920" y="4050002"/>
            <a:ext cx="138011" cy="1223647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274638" y="5358885"/>
            <a:ext cx="11887200" cy="1138773"/>
          </a:xfrm>
        </p:spPr>
        <p:txBody>
          <a:bodyPr/>
          <a:lstStyle/>
          <a:p>
            <a:r>
              <a:rPr lang="en-US" altLang="zh-CN" sz="2000" dirty="0" smtClean="0"/>
              <a:t>Pop F</a:t>
            </a:r>
          </a:p>
          <a:p>
            <a:r>
              <a:rPr lang="en-US" altLang="zh-CN" sz="2000" dirty="0" smtClean="0"/>
              <a:t>PQ = {GBYA}</a:t>
            </a:r>
          </a:p>
          <a:p>
            <a:r>
              <a:rPr lang="en-US" altLang="zh-CN" sz="2000" dirty="0" smtClean="0"/>
              <a:t>5NN = {ECDF}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3289279" y="925494"/>
            <a:ext cx="5572164" cy="4071966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zh-CN" alt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6432551" y="2101692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B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6108551" y="4316270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G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4108287" y="3244700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E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4789477" y="1068370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A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3646469" y="2530320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F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4646601" y="1997064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X</a:t>
            </a:r>
            <a:endParaRPr lang="zh-CN" altLang="en-US" sz="1600" dirty="0">
              <a:solidFill>
                <a:srgbClr val="FF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8251691" y="3030386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I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7322997" y="3068634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Y</a:t>
            </a:r>
            <a:endParaRPr lang="zh-CN" altLang="en-US" sz="1600" dirty="0">
              <a:solidFill>
                <a:srgbClr val="FF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6003923" y="3387576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D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5146667" y="2673196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C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4536915" y="3744766"/>
            <a:ext cx="324000" cy="324000"/>
          </a:xfrm>
          <a:prstGeom prst="ellipse">
            <a:avLst/>
          </a:prstGeom>
          <a:noFill/>
          <a:ln w="25400">
            <a:solidFill>
              <a:srgbClr val="FFFFF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Z</a:t>
            </a:r>
            <a:endParaRPr lang="zh-CN" altLang="en-US" sz="16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39" name="直接箭头连接符 38"/>
          <p:cNvCxnSpPr>
            <a:stCxn id="24" idx="5"/>
            <a:endCxn id="31" idx="1"/>
          </p:cNvCxnSpPr>
          <p:nvPr/>
        </p:nvCxnSpPr>
        <p:spPr>
          <a:xfrm rot="16200000" flipH="1">
            <a:off x="4835119" y="2361648"/>
            <a:ext cx="447030" cy="270964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26" idx="6"/>
            <a:endCxn id="25" idx="2"/>
          </p:cNvCxnSpPr>
          <p:nvPr/>
        </p:nvCxnSpPr>
        <p:spPr>
          <a:xfrm flipV="1">
            <a:off x="7646997" y="3192386"/>
            <a:ext cx="604694" cy="38248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31" idx="6"/>
            <a:endCxn id="18" idx="3"/>
          </p:cNvCxnSpPr>
          <p:nvPr/>
        </p:nvCxnSpPr>
        <p:spPr>
          <a:xfrm flipV="1">
            <a:off x="5470667" y="2378243"/>
            <a:ext cx="1009333" cy="456953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>
            <a:stCxn id="22" idx="5"/>
            <a:endCxn id="18" idx="0"/>
          </p:cNvCxnSpPr>
          <p:nvPr/>
        </p:nvCxnSpPr>
        <p:spPr>
          <a:xfrm rot="16200000" flipH="1">
            <a:off x="5451904" y="959044"/>
            <a:ext cx="756771" cy="1528523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>
            <a:stCxn id="23" idx="4"/>
            <a:endCxn id="21" idx="1"/>
          </p:cNvCxnSpPr>
          <p:nvPr/>
        </p:nvCxnSpPr>
        <p:spPr>
          <a:xfrm rot="16200000" flipH="1">
            <a:off x="3763188" y="2899600"/>
            <a:ext cx="437829" cy="347267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/>
          <p:cNvCxnSpPr>
            <a:stCxn id="20" idx="0"/>
            <a:endCxn id="27" idx="4"/>
          </p:cNvCxnSpPr>
          <p:nvPr/>
        </p:nvCxnSpPr>
        <p:spPr>
          <a:xfrm rot="16200000" flipV="1">
            <a:off x="5915890" y="3961609"/>
            <a:ext cx="604694" cy="104628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/>
          <p:cNvCxnSpPr>
            <a:stCxn id="23" idx="7"/>
            <a:endCxn id="24" idx="2"/>
          </p:cNvCxnSpPr>
          <p:nvPr/>
        </p:nvCxnSpPr>
        <p:spPr>
          <a:xfrm rot="5400000" flipH="1" flipV="1">
            <a:off x="4075458" y="2006627"/>
            <a:ext cx="418705" cy="723581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/>
          <p:cNvCxnSpPr>
            <a:stCxn id="24" idx="0"/>
            <a:endCxn id="22" idx="3"/>
          </p:cNvCxnSpPr>
          <p:nvPr/>
        </p:nvCxnSpPr>
        <p:spPr>
          <a:xfrm rot="5400000" flipH="1" flipV="1">
            <a:off x="4496692" y="1656831"/>
            <a:ext cx="652143" cy="28325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21" idx="7"/>
            <a:endCxn id="24" idx="3"/>
          </p:cNvCxnSpPr>
          <p:nvPr/>
        </p:nvCxnSpPr>
        <p:spPr>
          <a:xfrm rot="5400000" flipH="1" flipV="1">
            <a:off x="4030177" y="2628276"/>
            <a:ext cx="1018534" cy="30921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24" idx="7"/>
            <a:endCxn id="18" idx="2"/>
          </p:cNvCxnSpPr>
          <p:nvPr/>
        </p:nvCxnSpPr>
        <p:spPr>
          <a:xfrm rot="16200000" flipH="1">
            <a:off x="5568261" y="1399403"/>
            <a:ext cx="219179" cy="1509399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stCxn id="21" idx="6"/>
            <a:endCxn id="27" idx="2"/>
          </p:cNvCxnSpPr>
          <p:nvPr/>
        </p:nvCxnSpPr>
        <p:spPr>
          <a:xfrm>
            <a:off x="4432287" y="3406700"/>
            <a:ext cx="1571636" cy="142876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31" idx="5"/>
            <a:endCxn id="27" idx="0"/>
          </p:cNvCxnSpPr>
          <p:nvPr/>
        </p:nvCxnSpPr>
        <p:spPr>
          <a:xfrm rot="16200000" flipH="1">
            <a:off x="5575656" y="2797308"/>
            <a:ext cx="437829" cy="742705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stCxn id="27" idx="6"/>
            <a:endCxn id="26" idx="2"/>
          </p:cNvCxnSpPr>
          <p:nvPr/>
        </p:nvCxnSpPr>
        <p:spPr>
          <a:xfrm flipV="1">
            <a:off x="6327923" y="3230634"/>
            <a:ext cx="995074" cy="31894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18" idx="5"/>
            <a:endCxn id="26" idx="1"/>
          </p:cNvCxnSpPr>
          <p:nvPr/>
        </p:nvCxnSpPr>
        <p:spPr>
          <a:xfrm rot="16200000" flipH="1">
            <a:off x="6670854" y="2416491"/>
            <a:ext cx="737840" cy="661344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>
            <a:stCxn id="20" idx="7"/>
            <a:endCxn id="26" idx="3"/>
          </p:cNvCxnSpPr>
          <p:nvPr/>
        </p:nvCxnSpPr>
        <p:spPr>
          <a:xfrm rot="5400000" flipH="1" flipV="1">
            <a:off x="6368507" y="3361780"/>
            <a:ext cx="1018534" cy="985344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椭圆 98"/>
          <p:cNvSpPr/>
          <p:nvPr/>
        </p:nvSpPr>
        <p:spPr bwMode="auto">
          <a:xfrm>
            <a:off x="7608749" y="4568832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H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01" name="直接连接符 100"/>
          <p:cNvCxnSpPr>
            <a:stCxn id="26" idx="4"/>
            <a:endCxn id="99" idx="0"/>
          </p:cNvCxnSpPr>
          <p:nvPr/>
        </p:nvCxnSpPr>
        <p:spPr>
          <a:xfrm rot="16200000" flipH="1">
            <a:off x="7039774" y="3837857"/>
            <a:ext cx="1176198" cy="28575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stCxn id="99" idx="7"/>
            <a:endCxn id="25" idx="4"/>
          </p:cNvCxnSpPr>
          <p:nvPr/>
        </p:nvCxnSpPr>
        <p:spPr>
          <a:xfrm rot="5400000" flipH="1" flipV="1">
            <a:off x="7518548" y="3721139"/>
            <a:ext cx="1261895" cy="528391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20" idx="5"/>
            <a:endCxn id="99" idx="2"/>
          </p:cNvCxnSpPr>
          <p:nvPr/>
        </p:nvCxnSpPr>
        <p:spPr>
          <a:xfrm rot="16200000" flipH="1">
            <a:off x="6927920" y="4050002"/>
            <a:ext cx="138011" cy="1223647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274638" y="5358885"/>
            <a:ext cx="11887200" cy="1138773"/>
          </a:xfrm>
        </p:spPr>
        <p:txBody>
          <a:bodyPr/>
          <a:lstStyle/>
          <a:p>
            <a:r>
              <a:rPr lang="en-US" altLang="zh-CN" sz="2000" dirty="0" smtClean="0"/>
              <a:t>Pop G and push H</a:t>
            </a:r>
          </a:p>
          <a:p>
            <a:r>
              <a:rPr lang="en-US" altLang="zh-CN" sz="2000" dirty="0" smtClean="0"/>
              <a:t>PQ = {BHYA}</a:t>
            </a:r>
          </a:p>
          <a:p>
            <a:r>
              <a:rPr lang="en-US" altLang="zh-CN" sz="2000" dirty="0" smtClean="0"/>
              <a:t>5NN = {ECDFG}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3289279" y="925494"/>
            <a:ext cx="5572164" cy="4071966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zh-CN" alt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6432551" y="2101692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B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6108551" y="4316270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G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4108287" y="3244700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E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4789477" y="1068370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A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3646469" y="2530320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F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4646601" y="1997064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X</a:t>
            </a:r>
            <a:endParaRPr lang="zh-CN" altLang="en-US" sz="1600" dirty="0">
              <a:solidFill>
                <a:srgbClr val="FF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8251691" y="3030386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I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7322997" y="3068634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Y</a:t>
            </a:r>
            <a:endParaRPr lang="zh-CN" altLang="en-US" sz="1600" dirty="0">
              <a:solidFill>
                <a:srgbClr val="FF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6003923" y="3387576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D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5146667" y="2673196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C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4536915" y="3744766"/>
            <a:ext cx="324000" cy="324000"/>
          </a:xfrm>
          <a:prstGeom prst="ellipse">
            <a:avLst/>
          </a:prstGeom>
          <a:noFill/>
          <a:ln w="25400">
            <a:solidFill>
              <a:srgbClr val="FFFFF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Z</a:t>
            </a:r>
            <a:endParaRPr lang="zh-CN" altLang="en-US" sz="16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39" name="直接箭头连接符 38"/>
          <p:cNvCxnSpPr>
            <a:stCxn id="24" idx="5"/>
            <a:endCxn id="31" idx="1"/>
          </p:cNvCxnSpPr>
          <p:nvPr/>
        </p:nvCxnSpPr>
        <p:spPr>
          <a:xfrm rot="16200000" flipH="1">
            <a:off x="4835119" y="2361648"/>
            <a:ext cx="447030" cy="270964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26" idx="6"/>
            <a:endCxn id="25" idx="2"/>
          </p:cNvCxnSpPr>
          <p:nvPr/>
        </p:nvCxnSpPr>
        <p:spPr>
          <a:xfrm flipV="1">
            <a:off x="7646997" y="3192386"/>
            <a:ext cx="604694" cy="38248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31" idx="6"/>
            <a:endCxn id="18" idx="3"/>
          </p:cNvCxnSpPr>
          <p:nvPr/>
        </p:nvCxnSpPr>
        <p:spPr>
          <a:xfrm flipV="1">
            <a:off x="5470667" y="2378243"/>
            <a:ext cx="1009333" cy="456953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>
            <a:stCxn id="22" idx="5"/>
            <a:endCxn id="18" idx="0"/>
          </p:cNvCxnSpPr>
          <p:nvPr/>
        </p:nvCxnSpPr>
        <p:spPr>
          <a:xfrm rot="16200000" flipH="1">
            <a:off x="5451904" y="959044"/>
            <a:ext cx="756771" cy="1528523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>
            <a:stCxn id="23" idx="4"/>
            <a:endCxn id="21" idx="1"/>
          </p:cNvCxnSpPr>
          <p:nvPr/>
        </p:nvCxnSpPr>
        <p:spPr>
          <a:xfrm rot="16200000" flipH="1">
            <a:off x="3763188" y="2899600"/>
            <a:ext cx="437829" cy="347267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/>
          <p:cNvCxnSpPr>
            <a:stCxn id="20" idx="0"/>
            <a:endCxn id="27" idx="4"/>
          </p:cNvCxnSpPr>
          <p:nvPr/>
        </p:nvCxnSpPr>
        <p:spPr>
          <a:xfrm rot="16200000" flipV="1">
            <a:off x="5915890" y="3961609"/>
            <a:ext cx="604694" cy="104628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/>
          <p:cNvCxnSpPr>
            <a:stCxn id="23" idx="7"/>
            <a:endCxn id="24" idx="2"/>
          </p:cNvCxnSpPr>
          <p:nvPr/>
        </p:nvCxnSpPr>
        <p:spPr>
          <a:xfrm rot="5400000" flipH="1" flipV="1">
            <a:off x="4075458" y="2006627"/>
            <a:ext cx="418705" cy="723581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/>
          <p:cNvCxnSpPr>
            <a:stCxn id="24" idx="0"/>
            <a:endCxn id="22" idx="3"/>
          </p:cNvCxnSpPr>
          <p:nvPr/>
        </p:nvCxnSpPr>
        <p:spPr>
          <a:xfrm rot="5400000" flipH="1" flipV="1">
            <a:off x="4496692" y="1656831"/>
            <a:ext cx="652143" cy="28325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21" idx="7"/>
            <a:endCxn id="24" idx="3"/>
          </p:cNvCxnSpPr>
          <p:nvPr/>
        </p:nvCxnSpPr>
        <p:spPr>
          <a:xfrm rot="5400000" flipH="1" flipV="1">
            <a:off x="4030177" y="2628276"/>
            <a:ext cx="1018534" cy="30921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24" idx="7"/>
            <a:endCxn id="18" idx="2"/>
          </p:cNvCxnSpPr>
          <p:nvPr/>
        </p:nvCxnSpPr>
        <p:spPr>
          <a:xfrm rot="16200000" flipH="1">
            <a:off x="5568261" y="1399403"/>
            <a:ext cx="219179" cy="1509399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stCxn id="21" idx="6"/>
            <a:endCxn id="27" idx="2"/>
          </p:cNvCxnSpPr>
          <p:nvPr/>
        </p:nvCxnSpPr>
        <p:spPr>
          <a:xfrm>
            <a:off x="4432287" y="3406700"/>
            <a:ext cx="1571636" cy="142876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31" idx="5"/>
            <a:endCxn id="27" idx="0"/>
          </p:cNvCxnSpPr>
          <p:nvPr/>
        </p:nvCxnSpPr>
        <p:spPr>
          <a:xfrm rot="16200000" flipH="1">
            <a:off x="5575656" y="2797308"/>
            <a:ext cx="437829" cy="742705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stCxn id="27" idx="6"/>
            <a:endCxn id="26" idx="2"/>
          </p:cNvCxnSpPr>
          <p:nvPr/>
        </p:nvCxnSpPr>
        <p:spPr>
          <a:xfrm flipV="1">
            <a:off x="6327923" y="3230634"/>
            <a:ext cx="995074" cy="31894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18" idx="5"/>
            <a:endCxn id="26" idx="1"/>
          </p:cNvCxnSpPr>
          <p:nvPr/>
        </p:nvCxnSpPr>
        <p:spPr>
          <a:xfrm rot="16200000" flipH="1">
            <a:off x="6670854" y="2416491"/>
            <a:ext cx="737840" cy="661344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>
            <a:stCxn id="20" idx="7"/>
            <a:endCxn id="26" idx="3"/>
          </p:cNvCxnSpPr>
          <p:nvPr/>
        </p:nvCxnSpPr>
        <p:spPr>
          <a:xfrm rot="5400000" flipH="1" flipV="1">
            <a:off x="6368507" y="3361780"/>
            <a:ext cx="1018534" cy="985344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椭圆 98"/>
          <p:cNvSpPr/>
          <p:nvPr/>
        </p:nvSpPr>
        <p:spPr bwMode="auto">
          <a:xfrm>
            <a:off x="7608749" y="4568832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H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01" name="直接连接符 100"/>
          <p:cNvCxnSpPr>
            <a:stCxn id="26" idx="4"/>
            <a:endCxn id="99" idx="0"/>
          </p:cNvCxnSpPr>
          <p:nvPr/>
        </p:nvCxnSpPr>
        <p:spPr>
          <a:xfrm rot="16200000" flipH="1">
            <a:off x="7039774" y="3837857"/>
            <a:ext cx="1176198" cy="28575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stCxn id="99" idx="7"/>
            <a:endCxn id="25" idx="4"/>
          </p:cNvCxnSpPr>
          <p:nvPr/>
        </p:nvCxnSpPr>
        <p:spPr>
          <a:xfrm rot="5400000" flipH="1" flipV="1">
            <a:off x="7518548" y="3721139"/>
            <a:ext cx="1261895" cy="528391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20" idx="5"/>
            <a:endCxn id="99" idx="2"/>
          </p:cNvCxnSpPr>
          <p:nvPr/>
        </p:nvCxnSpPr>
        <p:spPr>
          <a:xfrm rot="16200000" flipH="1">
            <a:off x="6927920" y="4050002"/>
            <a:ext cx="138011" cy="1223647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Zhansheng Jiang\Downloads\tb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2895" y="0"/>
            <a:ext cx="7950685" cy="6994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tb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229" y="0"/>
            <a:ext cx="8162017" cy="69945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MLH-go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" y="0"/>
            <a:ext cx="5739098" cy="6994525"/>
          </a:xfrm>
          <a:prstGeom prst="rect">
            <a:avLst/>
          </a:prstGeom>
        </p:spPr>
      </p:pic>
      <p:pic>
        <p:nvPicPr>
          <p:cNvPr id="5" name="图片 4" descr="LSH-go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245" y="0"/>
            <a:ext cx="5739098" cy="69945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MLH-b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" y="0"/>
            <a:ext cx="5739098" cy="6994525"/>
          </a:xfrm>
          <a:prstGeom prst="rect">
            <a:avLst/>
          </a:prstGeom>
        </p:spPr>
      </p:pic>
      <p:pic>
        <p:nvPicPr>
          <p:cNvPr id="5" name="图片 4" descr="LSH-b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245" y="0"/>
            <a:ext cx="5739098" cy="69945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853363"/>
          </a:xfrm>
        </p:spPr>
        <p:txBody>
          <a:bodyPr/>
          <a:lstStyle/>
          <a:p>
            <a:r>
              <a:rPr lang="en-US" altLang="zh-CN" dirty="0" smtClean="0"/>
              <a:t>Nearest Neighbor (NN) Search</a:t>
            </a:r>
            <a:endParaRPr lang="en-US" altLang="zh-CN" dirty="0" smtClean="0"/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        </a:t>
            </a:r>
            <a:r>
              <a:rPr lang="en-US" altLang="zh-CN" sz="2400" dirty="0" smtClean="0"/>
              <a:t>An optimization problem for finding the closest points for a particular query point from a set of reference data points.</a:t>
            </a:r>
            <a:endParaRPr lang="en-US" altLang="zh-CN" sz="2400" dirty="0" smtClean="0"/>
          </a:p>
          <a:p>
            <a:pPr>
              <a:lnSpc>
                <a:spcPct val="150000"/>
              </a:lnSpc>
              <a:buNone/>
            </a:pPr>
            <a:endParaRPr lang="en-US" altLang="zh-CN" sz="2400" dirty="0" smtClean="0"/>
          </a:p>
          <a:p>
            <a:r>
              <a:rPr lang="en-US" altLang="zh-CN" dirty="0" smtClean="0"/>
              <a:t>Application</a:t>
            </a:r>
            <a:endParaRPr lang="en-US" altLang="zh-CN" dirty="0" smtClean="0"/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        Large scale similar image search</a:t>
            </a:r>
            <a:endParaRPr lang="en-US" altLang="zh-CN" sz="24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dirty="0" smtClean="0"/>
              <a:t>Nearest Neighbor Search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1933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853363"/>
          </a:xfrm>
        </p:spPr>
        <p:txBody>
          <a:bodyPr/>
          <a:lstStyle/>
          <a:p>
            <a:r>
              <a:rPr lang="en-US" altLang="zh-CN" dirty="0" smtClean="0"/>
              <a:t>Search in the Hamming Space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        Multi-Index Hashing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        FLANN</a:t>
            </a:r>
          </a:p>
          <a:p>
            <a:pPr>
              <a:lnSpc>
                <a:spcPct val="150000"/>
              </a:lnSpc>
              <a:buNone/>
            </a:pPr>
            <a:endParaRPr lang="en-US" altLang="zh-CN" sz="2400" dirty="0" smtClean="0"/>
          </a:p>
          <a:p>
            <a:r>
              <a:rPr lang="en-US" altLang="zh-CN" dirty="0" smtClean="0"/>
              <a:t>Fast Neighborhood Graph Search Using Cartesian Concatenation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dirty="0" smtClean="0"/>
              <a:t>Nearest Neighbor Search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182957"/>
          </a:xfrm>
        </p:spPr>
        <p:txBody>
          <a:bodyPr/>
          <a:lstStyle/>
          <a:p>
            <a:r>
              <a:rPr lang="en-US" altLang="zh-CN" dirty="0" smtClean="0"/>
              <a:t>Bridge Vectors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        Similar </a:t>
            </a:r>
            <a:r>
              <a:rPr lang="en-US" altLang="zh-CN" sz="2400" dirty="0" smtClean="0"/>
              <a:t>to the concept of cluster centers in Product </a:t>
            </a:r>
            <a:r>
              <a:rPr lang="en-US" altLang="zh-CN" sz="2400" dirty="0" smtClean="0"/>
              <a:t>Quantization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        Computed by k-means clustering for binary vectors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 </a:t>
            </a:r>
            <a:r>
              <a:rPr lang="en-US" altLang="zh-CN" sz="2400" dirty="0" smtClean="0"/>
              <a:t>       Minimize the average distance of each vector to its nearest bridge vector</a:t>
            </a:r>
          </a:p>
          <a:p>
            <a:pPr>
              <a:lnSpc>
                <a:spcPct val="150000"/>
              </a:lnSpc>
              <a:buNone/>
            </a:pPr>
            <a:endParaRPr lang="en-US" altLang="zh-CN" sz="2400" dirty="0" smtClean="0"/>
          </a:p>
          <a:p>
            <a:r>
              <a:rPr lang="en-US" altLang="zh-CN" dirty="0" smtClean="0"/>
              <a:t>Augmented Neighborhood Graph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        Bridge graph – connect bridge vectors and their nearest reference vectors</a:t>
            </a:r>
            <a:endParaRPr lang="en-US" altLang="zh-CN" sz="2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        Neighborhood graph – connect each reference vector to its nearest reference vectors</a:t>
            </a:r>
            <a:endParaRPr lang="zh-CN" altLang="en-US" sz="24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dirty="0" smtClean="0"/>
              <a:t>Data Structure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653582"/>
          </a:xfrm>
        </p:spPr>
        <p:txBody>
          <a:bodyPr/>
          <a:lstStyle/>
          <a:p>
            <a:r>
              <a:rPr lang="en-US" altLang="zh-CN" dirty="0" smtClean="0"/>
              <a:t>Defined as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K-means Clustering for </a:t>
            </a:r>
            <a:r>
              <a:rPr lang="en-US" altLang="zh-CN" dirty="0" smtClean="0"/>
              <a:t>B</a:t>
            </a:r>
            <a:r>
              <a:rPr lang="en-US" altLang="zh-CN" dirty="0" smtClean="0"/>
              <a:t>inary Vectors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        Initialize </a:t>
            </a:r>
            <a:r>
              <a:rPr lang="en-US" altLang="zh-CN" sz="2400" dirty="0" smtClean="0"/>
              <a:t>centers randomly by </a:t>
            </a:r>
            <a:r>
              <a:rPr lang="en-US" altLang="zh-CN" sz="2400" dirty="0" smtClean="0"/>
              <a:t>the </a:t>
            </a:r>
            <a:r>
              <a:rPr lang="en-US" altLang="zh-CN" sz="2400" dirty="0" err="1" smtClean="0"/>
              <a:t>subvectors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of reference </a:t>
            </a:r>
            <a:r>
              <a:rPr lang="en-US" altLang="zh-CN" sz="2400" dirty="0" smtClean="0"/>
              <a:t>vectors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 </a:t>
            </a:r>
            <a:r>
              <a:rPr lang="en-US" altLang="zh-CN" sz="2400" dirty="0" smtClean="0"/>
              <a:t>       assignment step: find the nearest center for the </a:t>
            </a:r>
            <a:r>
              <a:rPr lang="en-US" altLang="zh-CN" sz="2400" dirty="0" err="1" smtClean="0"/>
              <a:t>subvector</a:t>
            </a:r>
            <a:r>
              <a:rPr lang="en-US" altLang="zh-CN" sz="2400" dirty="0" smtClean="0"/>
              <a:t> of each reference vector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 </a:t>
            </a:r>
            <a:r>
              <a:rPr lang="en-US" altLang="zh-CN" sz="2400" dirty="0" smtClean="0"/>
              <a:t>       update step: optimize the centers for each cluster (by voting in each dimension)</a:t>
            </a:r>
            <a:endParaRPr lang="zh-CN" altLang="en-US" sz="24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dirty="0" smtClean="0"/>
              <a:t>Compute Bridge Vectors</a:t>
            </a:r>
            <a:endParaRPr lang="zh-CN" altLang="en-US" dirty="0"/>
          </a:p>
        </p:txBody>
      </p:sp>
      <p:pic>
        <p:nvPicPr>
          <p:cNvPr id="4" name="图片 3" descr="brid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213" y="2211378"/>
            <a:ext cx="4886325" cy="476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973669"/>
          </a:xfrm>
        </p:spPr>
        <p:txBody>
          <a:bodyPr/>
          <a:lstStyle/>
          <a:p>
            <a:r>
              <a:rPr lang="en-US" altLang="zh-CN" dirty="0" smtClean="0"/>
              <a:t>Bridge Graph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        Find </a:t>
            </a:r>
            <a:r>
              <a:rPr lang="en-US" altLang="zh-CN" sz="2400" i="1" dirty="0" smtClean="0"/>
              <a:t>t</a:t>
            </a:r>
            <a:r>
              <a:rPr lang="en-US" altLang="zh-CN" sz="2400" dirty="0" smtClean="0"/>
              <a:t> nearest </a:t>
            </a:r>
            <a:r>
              <a:rPr lang="en-US" altLang="zh-CN" sz="2400" dirty="0" smtClean="0"/>
              <a:t>bridge </a:t>
            </a:r>
            <a:r>
              <a:rPr lang="en-US" altLang="zh-CN" sz="2400" dirty="0" smtClean="0"/>
              <a:t>vectors for each reference vector (by Multi-Sequence algorithm)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        Keep </a:t>
            </a:r>
            <a:r>
              <a:rPr lang="en-US" altLang="zh-CN" sz="2400" i="1" dirty="0" smtClean="0"/>
              <a:t>b</a:t>
            </a:r>
            <a:r>
              <a:rPr lang="en-US" altLang="zh-CN" sz="2400" dirty="0" smtClean="0"/>
              <a:t> nearest reference vectors for each bridge vector</a:t>
            </a:r>
          </a:p>
          <a:p>
            <a:pPr>
              <a:lnSpc>
                <a:spcPct val="150000"/>
              </a:lnSpc>
              <a:buNone/>
            </a:pPr>
            <a:endParaRPr lang="en-US" altLang="zh-CN" dirty="0" smtClean="0"/>
          </a:p>
          <a:p>
            <a:r>
              <a:rPr lang="en-US" altLang="zh-CN" dirty="0" smtClean="0"/>
              <a:t>Neighborhood Graph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        Find </a:t>
            </a:r>
            <a:r>
              <a:rPr lang="en-US" altLang="zh-CN" sz="2400" i="1" dirty="0" smtClean="0"/>
              <a:t>k</a:t>
            </a:r>
            <a:r>
              <a:rPr lang="en-US" altLang="zh-CN" sz="2400" dirty="0" smtClean="0"/>
              <a:t> nearest reference vectors for each reference </a:t>
            </a:r>
            <a:r>
              <a:rPr lang="en-US" altLang="zh-CN" sz="2400" dirty="0" smtClean="0"/>
              <a:t>vector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 </a:t>
            </a:r>
            <a:r>
              <a:rPr lang="en-US" altLang="zh-CN" sz="2400" dirty="0" smtClean="0"/>
              <a:t>       Approximate NN search method for large scale dataset</a:t>
            </a:r>
            <a:endParaRPr lang="zh-CN" altLang="en-US" sz="24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dirty="0" smtClean="0"/>
              <a:t>Construct Augmented Neighborhood Graph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图片 6" descr="al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75" y="0"/>
            <a:ext cx="8165325" cy="69945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274638" y="5358885"/>
            <a:ext cx="11887200" cy="1138773"/>
          </a:xfrm>
        </p:spPr>
        <p:txBody>
          <a:bodyPr/>
          <a:lstStyle/>
          <a:p>
            <a:r>
              <a:rPr lang="en-US" altLang="zh-CN" sz="2000" dirty="0" smtClean="0"/>
              <a:t>Query vector: white</a:t>
            </a:r>
          </a:p>
          <a:p>
            <a:r>
              <a:rPr lang="en-US" altLang="zh-CN" sz="2000" dirty="0" smtClean="0"/>
              <a:t>Bridge vector: red</a:t>
            </a:r>
          </a:p>
          <a:p>
            <a:r>
              <a:rPr lang="en-US" altLang="zh-CN" sz="2000" dirty="0" smtClean="0"/>
              <a:t>Reference vector: yellow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 bwMode="auto">
          <a:xfrm>
            <a:off x="3289279" y="925494"/>
            <a:ext cx="5572164" cy="4071966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zh-CN" alt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6432551" y="2101692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B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6108551" y="4316270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G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4108287" y="3244700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E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4789477" y="1068370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A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3646469" y="2530320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F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4646601" y="1997064"/>
            <a:ext cx="324000" cy="324000"/>
          </a:xfrm>
          <a:prstGeom prst="ellipse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X</a:t>
            </a:r>
            <a:endParaRPr lang="zh-CN" altLang="en-US" sz="1600" dirty="0">
              <a:solidFill>
                <a:srgbClr val="FF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8251691" y="3030386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I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7322997" y="3068634"/>
            <a:ext cx="324000" cy="324000"/>
          </a:xfrm>
          <a:prstGeom prst="ellipse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Y</a:t>
            </a:r>
            <a:endParaRPr lang="zh-CN" altLang="en-US" sz="1600" dirty="0">
              <a:solidFill>
                <a:srgbClr val="FF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6003923" y="3387576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D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5146667" y="2673196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C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4536915" y="3744766"/>
            <a:ext cx="324000" cy="324000"/>
          </a:xfrm>
          <a:prstGeom prst="ellipse">
            <a:avLst/>
          </a:prstGeom>
          <a:noFill/>
          <a:ln w="25400">
            <a:solidFill>
              <a:srgbClr val="FFFFF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Z</a:t>
            </a:r>
            <a:endParaRPr lang="zh-CN" altLang="en-US" sz="16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39" name="直接箭头连接符 38"/>
          <p:cNvCxnSpPr>
            <a:stCxn id="24" idx="5"/>
            <a:endCxn id="31" idx="1"/>
          </p:cNvCxnSpPr>
          <p:nvPr/>
        </p:nvCxnSpPr>
        <p:spPr>
          <a:xfrm rot="16200000" flipH="1">
            <a:off x="4835119" y="2361648"/>
            <a:ext cx="447030" cy="270964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26" idx="6"/>
            <a:endCxn id="25" idx="2"/>
          </p:cNvCxnSpPr>
          <p:nvPr/>
        </p:nvCxnSpPr>
        <p:spPr>
          <a:xfrm flipV="1">
            <a:off x="7646997" y="3192386"/>
            <a:ext cx="604694" cy="38248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31" idx="6"/>
            <a:endCxn id="18" idx="3"/>
          </p:cNvCxnSpPr>
          <p:nvPr/>
        </p:nvCxnSpPr>
        <p:spPr>
          <a:xfrm flipV="1">
            <a:off x="5470667" y="2378243"/>
            <a:ext cx="1009333" cy="456953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>
            <a:stCxn id="22" idx="5"/>
            <a:endCxn id="18" idx="0"/>
          </p:cNvCxnSpPr>
          <p:nvPr/>
        </p:nvCxnSpPr>
        <p:spPr>
          <a:xfrm rot="16200000" flipH="1">
            <a:off x="5451904" y="959044"/>
            <a:ext cx="756771" cy="1528523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>
            <a:stCxn id="23" idx="4"/>
            <a:endCxn id="21" idx="1"/>
          </p:cNvCxnSpPr>
          <p:nvPr/>
        </p:nvCxnSpPr>
        <p:spPr>
          <a:xfrm rot="16200000" flipH="1">
            <a:off x="3763188" y="2899600"/>
            <a:ext cx="437829" cy="347267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/>
          <p:cNvCxnSpPr>
            <a:stCxn id="20" idx="0"/>
            <a:endCxn id="27" idx="4"/>
          </p:cNvCxnSpPr>
          <p:nvPr/>
        </p:nvCxnSpPr>
        <p:spPr>
          <a:xfrm rot="16200000" flipV="1">
            <a:off x="5915890" y="3961609"/>
            <a:ext cx="604694" cy="104628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/>
          <p:cNvCxnSpPr>
            <a:stCxn id="23" idx="7"/>
            <a:endCxn id="24" idx="2"/>
          </p:cNvCxnSpPr>
          <p:nvPr/>
        </p:nvCxnSpPr>
        <p:spPr>
          <a:xfrm rot="5400000" flipH="1" flipV="1">
            <a:off x="4075458" y="2006627"/>
            <a:ext cx="418705" cy="723581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/>
          <p:cNvCxnSpPr>
            <a:stCxn id="24" idx="0"/>
            <a:endCxn id="22" idx="3"/>
          </p:cNvCxnSpPr>
          <p:nvPr/>
        </p:nvCxnSpPr>
        <p:spPr>
          <a:xfrm rot="5400000" flipH="1" flipV="1">
            <a:off x="4496692" y="1656831"/>
            <a:ext cx="652143" cy="28325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21" idx="7"/>
            <a:endCxn id="24" idx="3"/>
          </p:cNvCxnSpPr>
          <p:nvPr/>
        </p:nvCxnSpPr>
        <p:spPr>
          <a:xfrm rot="5400000" flipH="1" flipV="1">
            <a:off x="4030177" y="2628276"/>
            <a:ext cx="1018534" cy="30921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24" idx="7"/>
            <a:endCxn id="18" idx="2"/>
          </p:cNvCxnSpPr>
          <p:nvPr/>
        </p:nvCxnSpPr>
        <p:spPr>
          <a:xfrm rot="16200000" flipH="1">
            <a:off x="5568261" y="1399403"/>
            <a:ext cx="219179" cy="1509399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stCxn id="21" idx="6"/>
            <a:endCxn id="27" idx="2"/>
          </p:cNvCxnSpPr>
          <p:nvPr/>
        </p:nvCxnSpPr>
        <p:spPr>
          <a:xfrm>
            <a:off x="4432287" y="3406700"/>
            <a:ext cx="1571636" cy="142876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31" idx="5"/>
            <a:endCxn id="27" idx="0"/>
          </p:cNvCxnSpPr>
          <p:nvPr/>
        </p:nvCxnSpPr>
        <p:spPr>
          <a:xfrm rot="16200000" flipH="1">
            <a:off x="5575656" y="2797308"/>
            <a:ext cx="437829" cy="742705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stCxn id="27" idx="6"/>
            <a:endCxn id="26" idx="2"/>
          </p:cNvCxnSpPr>
          <p:nvPr/>
        </p:nvCxnSpPr>
        <p:spPr>
          <a:xfrm flipV="1">
            <a:off x="6327923" y="3230634"/>
            <a:ext cx="995074" cy="31894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18" idx="5"/>
            <a:endCxn id="26" idx="1"/>
          </p:cNvCxnSpPr>
          <p:nvPr/>
        </p:nvCxnSpPr>
        <p:spPr>
          <a:xfrm rot="16200000" flipH="1">
            <a:off x="6670854" y="2416491"/>
            <a:ext cx="737840" cy="661344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>
            <a:stCxn id="20" idx="7"/>
            <a:endCxn id="26" idx="3"/>
          </p:cNvCxnSpPr>
          <p:nvPr/>
        </p:nvCxnSpPr>
        <p:spPr>
          <a:xfrm rot="5400000" flipH="1" flipV="1">
            <a:off x="6368507" y="3361780"/>
            <a:ext cx="1018534" cy="985344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椭圆 98"/>
          <p:cNvSpPr/>
          <p:nvPr/>
        </p:nvSpPr>
        <p:spPr bwMode="auto">
          <a:xfrm>
            <a:off x="7608749" y="4568832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H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01" name="直接连接符 100"/>
          <p:cNvCxnSpPr>
            <a:stCxn id="26" idx="4"/>
            <a:endCxn id="99" idx="0"/>
          </p:cNvCxnSpPr>
          <p:nvPr/>
        </p:nvCxnSpPr>
        <p:spPr>
          <a:xfrm rot="16200000" flipH="1">
            <a:off x="7039774" y="3837857"/>
            <a:ext cx="1176198" cy="28575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stCxn id="99" idx="7"/>
            <a:endCxn id="25" idx="4"/>
          </p:cNvCxnSpPr>
          <p:nvPr/>
        </p:nvCxnSpPr>
        <p:spPr>
          <a:xfrm rot="5400000" flipH="1" flipV="1">
            <a:off x="7518548" y="3721139"/>
            <a:ext cx="1261895" cy="528391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20" idx="5"/>
            <a:endCxn id="99" idx="2"/>
          </p:cNvCxnSpPr>
          <p:nvPr/>
        </p:nvCxnSpPr>
        <p:spPr>
          <a:xfrm rot="16200000" flipH="1">
            <a:off x="6927920" y="4050002"/>
            <a:ext cx="138011" cy="1223647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274638" y="5358885"/>
            <a:ext cx="11887200" cy="1138773"/>
          </a:xfrm>
        </p:spPr>
        <p:txBody>
          <a:bodyPr/>
          <a:lstStyle/>
          <a:p>
            <a:r>
              <a:rPr lang="en-US" altLang="zh-CN" sz="2000" dirty="0" smtClean="0"/>
              <a:t>Push X</a:t>
            </a:r>
          </a:p>
          <a:p>
            <a:r>
              <a:rPr lang="en-US" altLang="zh-CN" sz="2000" dirty="0" smtClean="0"/>
              <a:t>PQ =</a:t>
            </a:r>
            <a:r>
              <a:rPr lang="en-US" altLang="zh-CN" sz="2000" dirty="0" smtClean="0"/>
              <a:t> {X}</a:t>
            </a:r>
          </a:p>
          <a:p>
            <a:r>
              <a:rPr lang="en-US" altLang="zh-CN" sz="2000" dirty="0" smtClean="0"/>
              <a:t>5NN = {}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3289279" y="925494"/>
            <a:ext cx="5572164" cy="4071966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zh-CN" alt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6432551" y="2101692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B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6108551" y="4316270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G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4108287" y="3244700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E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4789477" y="1068370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A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3646469" y="2530320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F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4646601" y="1997064"/>
            <a:ext cx="324000" cy="324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X</a:t>
            </a:r>
            <a:endParaRPr lang="zh-CN" altLang="en-US" sz="1600" dirty="0">
              <a:solidFill>
                <a:srgbClr val="FF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8251691" y="3030386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I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7322997" y="3068634"/>
            <a:ext cx="324000" cy="324000"/>
          </a:xfrm>
          <a:prstGeom prst="ellipse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Y</a:t>
            </a:r>
            <a:endParaRPr lang="zh-CN" altLang="en-US" sz="1600" dirty="0">
              <a:solidFill>
                <a:srgbClr val="FF00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6003923" y="3387576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D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5146667" y="2673196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C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椭圆 31"/>
          <p:cNvSpPr/>
          <p:nvPr/>
        </p:nvSpPr>
        <p:spPr bwMode="auto">
          <a:xfrm>
            <a:off x="4536915" y="3744766"/>
            <a:ext cx="324000" cy="324000"/>
          </a:xfrm>
          <a:prstGeom prst="ellipse">
            <a:avLst/>
          </a:prstGeom>
          <a:noFill/>
          <a:ln w="25400">
            <a:solidFill>
              <a:srgbClr val="FFFFF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Z</a:t>
            </a:r>
            <a:endParaRPr lang="zh-CN" altLang="en-US" sz="16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39" name="直接箭头连接符 38"/>
          <p:cNvCxnSpPr>
            <a:stCxn id="24" idx="5"/>
            <a:endCxn id="31" idx="1"/>
          </p:cNvCxnSpPr>
          <p:nvPr/>
        </p:nvCxnSpPr>
        <p:spPr>
          <a:xfrm rot="16200000" flipH="1">
            <a:off x="4835119" y="2361648"/>
            <a:ext cx="447030" cy="270964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26" idx="6"/>
            <a:endCxn id="25" idx="2"/>
          </p:cNvCxnSpPr>
          <p:nvPr/>
        </p:nvCxnSpPr>
        <p:spPr>
          <a:xfrm flipV="1">
            <a:off x="7646997" y="3192386"/>
            <a:ext cx="604694" cy="38248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31" idx="6"/>
            <a:endCxn id="18" idx="3"/>
          </p:cNvCxnSpPr>
          <p:nvPr/>
        </p:nvCxnSpPr>
        <p:spPr>
          <a:xfrm flipV="1">
            <a:off x="5470667" y="2378243"/>
            <a:ext cx="1009333" cy="456953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>
            <a:stCxn id="22" idx="5"/>
            <a:endCxn id="18" idx="0"/>
          </p:cNvCxnSpPr>
          <p:nvPr/>
        </p:nvCxnSpPr>
        <p:spPr>
          <a:xfrm rot="16200000" flipH="1">
            <a:off x="5451904" y="959044"/>
            <a:ext cx="756771" cy="1528523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>
            <a:stCxn id="23" idx="4"/>
            <a:endCxn id="21" idx="1"/>
          </p:cNvCxnSpPr>
          <p:nvPr/>
        </p:nvCxnSpPr>
        <p:spPr>
          <a:xfrm rot="16200000" flipH="1">
            <a:off x="3763188" y="2899600"/>
            <a:ext cx="437829" cy="347267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/>
          <p:cNvCxnSpPr>
            <a:stCxn id="20" idx="0"/>
            <a:endCxn id="27" idx="4"/>
          </p:cNvCxnSpPr>
          <p:nvPr/>
        </p:nvCxnSpPr>
        <p:spPr>
          <a:xfrm rot="16200000" flipV="1">
            <a:off x="5915890" y="3961609"/>
            <a:ext cx="604694" cy="104628"/>
          </a:xfrm>
          <a:prstGeom prst="straightConnector1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/>
          <p:cNvCxnSpPr>
            <a:stCxn id="23" idx="7"/>
            <a:endCxn id="24" idx="2"/>
          </p:cNvCxnSpPr>
          <p:nvPr/>
        </p:nvCxnSpPr>
        <p:spPr>
          <a:xfrm rot="5400000" flipH="1" flipV="1">
            <a:off x="4075458" y="2006627"/>
            <a:ext cx="418705" cy="723581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/>
          <p:cNvCxnSpPr>
            <a:stCxn id="24" idx="0"/>
            <a:endCxn id="22" idx="3"/>
          </p:cNvCxnSpPr>
          <p:nvPr/>
        </p:nvCxnSpPr>
        <p:spPr>
          <a:xfrm rot="5400000" flipH="1" flipV="1">
            <a:off x="4496692" y="1656831"/>
            <a:ext cx="652143" cy="28325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21" idx="7"/>
            <a:endCxn id="24" idx="3"/>
          </p:cNvCxnSpPr>
          <p:nvPr/>
        </p:nvCxnSpPr>
        <p:spPr>
          <a:xfrm rot="5400000" flipH="1" flipV="1">
            <a:off x="4030177" y="2628276"/>
            <a:ext cx="1018534" cy="30921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24" idx="7"/>
            <a:endCxn id="18" idx="2"/>
          </p:cNvCxnSpPr>
          <p:nvPr/>
        </p:nvCxnSpPr>
        <p:spPr>
          <a:xfrm rot="16200000" flipH="1">
            <a:off x="5568261" y="1399403"/>
            <a:ext cx="219179" cy="1509399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stCxn id="21" idx="6"/>
            <a:endCxn id="27" idx="2"/>
          </p:cNvCxnSpPr>
          <p:nvPr/>
        </p:nvCxnSpPr>
        <p:spPr>
          <a:xfrm>
            <a:off x="4432287" y="3406700"/>
            <a:ext cx="1571636" cy="142876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31" idx="5"/>
            <a:endCxn id="27" idx="0"/>
          </p:cNvCxnSpPr>
          <p:nvPr/>
        </p:nvCxnSpPr>
        <p:spPr>
          <a:xfrm rot="16200000" flipH="1">
            <a:off x="5575656" y="2797308"/>
            <a:ext cx="437829" cy="742705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stCxn id="27" idx="6"/>
            <a:endCxn id="26" idx="2"/>
          </p:cNvCxnSpPr>
          <p:nvPr/>
        </p:nvCxnSpPr>
        <p:spPr>
          <a:xfrm flipV="1">
            <a:off x="6327923" y="3230634"/>
            <a:ext cx="995074" cy="31894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18" idx="5"/>
            <a:endCxn id="26" idx="1"/>
          </p:cNvCxnSpPr>
          <p:nvPr/>
        </p:nvCxnSpPr>
        <p:spPr>
          <a:xfrm rot="16200000" flipH="1">
            <a:off x="6670854" y="2416491"/>
            <a:ext cx="737840" cy="661344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>
            <a:stCxn id="20" idx="7"/>
            <a:endCxn id="26" idx="3"/>
          </p:cNvCxnSpPr>
          <p:nvPr/>
        </p:nvCxnSpPr>
        <p:spPr>
          <a:xfrm rot="5400000" flipH="1" flipV="1">
            <a:off x="6368507" y="3361780"/>
            <a:ext cx="1018534" cy="985344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椭圆 98"/>
          <p:cNvSpPr/>
          <p:nvPr/>
        </p:nvSpPr>
        <p:spPr bwMode="auto">
          <a:xfrm>
            <a:off x="7608749" y="4568832"/>
            <a:ext cx="324000" cy="324000"/>
          </a:xfrm>
          <a:prstGeom prst="ellipse">
            <a:avLst/>
          </a:prstGeom>
          <a:noFill/>
          <a:ln w="25400">
            <a:solidFill>
              <a:srgbClr val="FFFF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r>
              <a:rPr lang="en-US" altLang="zh-CN" sz="1600" dirty="0" smtClean="0">
                <a:solidFill>
                  <a:srgbClr val="FFFF00"/>
                </a:solidFill>
                <a:ea typeface="Segoe UI" pitchFamily="34" charset="0"/>
                <a:cs typeface="Segoe UI" pitchFamily="34" charset="0"/>
              </a:rPr>
              <a:t>H</a:t>
            </a:r>
            <a:endParaRPr lang="zh-CN" altLang="en-US" sz="1600" dirty="0">
              <a:solidFill>
                <a:srgbClr val="FFFF00"/>
              </a:soli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01" name="直接连接符 100"/>
          <p:cNvCxnSpPr>
            <a:stCxn id="26" idx="4"/>
            <a:endCxn id="99" idx="0"/>
          </p:cNvCxnSpPr>
          <p:nvPr/>
        </p:nvCxnSpPr>
        <p:spPr>
          <a:xfrm rot="16200000" flipH="1">
            <a:off x="7039774" y="3837857"/>
            <a:ext cx="1176198" cy="28575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stCxn id="99" idx="7"/>
            <a:endCxn id="25" idx="4"/>
          </p:cNvCxnSpPr>
          <p:nvPr/>
        </p:nvCxnSpPr>
        <p:spPr>
          <a:xfrm rot="5400000" flipH="1" flipV="1">
            <a:off x="7518548" y="3721139"/>
            <a:ext cx="1261895" cy="528391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20" idx="5"/>
            <a:endCxn id="99" idx="2"/>
          </p:cNvCxnSpPr>
          <p:nvPr/>
        </p:nvCxnSpPr>
        <p:spPr>
          <a:xfrm rot="16200000" flipH="1">
            <a:off x="6927920" y="4050002"/>
            <a:ext cx="138011" cy="1223647"/>
          </a:xfrm>
          <a:prstGeom prst="line">
            <a:avLst/>
          </a:prstGeom>
          <a:ln w="25400">
            <a:solidFill>
              <a:srgbClr val="FF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-30629_Build_Template_WHITE">
  <a:themeElements>
    <a:clrScheme name="Build 2015">
      <a:dk1>
        <a:srgbClr val="404040"/>
      </a:dk1>
      <a:lt1>
        <a:srgbClr val="FFFFFF"/>
      </a:lt1>
      <a:dk2>
        <a:srgbClr val="00188F"/>
      </a:dk2>
      <a:lt2>
        <a:srgbClr val="FFFFFF"/>
      </a:lt2>
      <a:accent1>
        <a:srgbClr val="00188F"/>
      </a:accent1>
      <a:accent2>
        <a:srgbClr val="00BCF2"/>
      </a:accent2>
      <a:accent3>
        <a:srgbClr val="B4A0FF"/>
      </a:accent3>
      <a:accent4>
        <a:srgbClr val="BAD80A"/>
      </a:accent4>
      <a:accent5>
        <a:srgbClr val="FF8C00"/>
      </a:accent5>
      <a:accent6>
        <a:srgbClr val="00B294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lIns="91440" tIns="91440" rIns="34294" bIns="34294" anchor="b" anchorCtr="0"/>
      <a:lstStyle>
        <a:defPPr defTabSz="932406">
          <a:defRPr sz="8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uild_2015_Template.potx" id="{989475B9-DB6C-4EAF-8622-952BB3581377}" vid="{3DC98DF2-15D7-439F-8B72-0561DF431F48}"/>
    </a:ext>
  </a:extLst>
</a:theme>
</file>

<file path=ppt/theme/theme2.xml><?xml version="1.0" encoding="utf-8"?>
<a:theme xmlns:a="http://schemas.openxmlformats.org/drawingml/2006/main" name="5-30629_Build_Template_DARK BLUE">
  <a:themeElements>
    <a:clrScheme name="Build 2015">
      <a:dk1>
        <a:srgbClr val="404040"/>
      </a:dk1>
      <a:lt1>
        <a:srgbClr val="FFFFFF"/>
      </a:lt1>
      <a:dk2>
        <a:srgbClr val="00188F"/>
      </a:dk2>
      <a:lt2>
        <a:srgbClr val="FFFFFF"/>
      </a:lt2>
      <a:accent1>
        <a:srgbClr val="00188F"/>
      </a:accent1>
      <a:accent2>
        <a:srgbClr val="00BCF2"/>
      </a:accent2>
      <a:accent3>
        <a:srgbClr val="B4A0FF"/>
      </a:accent3>
      <a:accent4>
        <a:srgbClr val="BAD80A"/>
      </a:accent4>
      <a:accent5>
        <a:srgbClr val="FF8C00"/>
      </a:accent5>
      <a:accent6>
        <a:srgbClr val="00B294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uild_2015_Template.potx" id="{989475B9-DB6C-4EAF-8622-952BB3581377}" vid="{74387833-FC5C-4245-A3BF-5305B54D3E19}"/>
    </a:ext>
  </a:extLst>
</a:theme>
</file>

<file path=ppt/theme/theme3.xml><?xml version="1.0" encoding="utf-8"?>
<a:theme xmlns:a="http://schemas.openxmlformats.org/drawingml/2006/main" name="6_1-30027_Bing_BG_Template_Full_16x9">
  <a:themeElements>
    <a:clrScheme name="Custom 1">
      <a:dk1>
        <a:srgbClr val="505050"/>
      </a:dk1>
      <a:lt1>
        <a:srgbClr val="FFFFFF"/>
      </a:lt1>
      <a:dk2>
        <a:srgbClr val="A3A3A3"/>
      </a:dk2>
      <a:lt2>
        <a:srgbClr val="FFB900"/>
      </a:lt2>
      <a:accent1>
        <a:srgbClr val="FFB900"/>
      </a:accent1>
      <a:accent2>
        <a:srgbClr val="FFF100"/>
      </a:accent2>
      <a:accent3>
        <a:srgbClr val="E81123"/>
      </a:accent3>
      <a:accent4>
        <a:srgbClr val="FF8C00"/>
      </a:accent4>
      <a:accent5>
        <a:srgbClr val="505050"/>
      </a:accent5>
      <a:accent6>
        <a:srgbClr val="A3A3A3"/>
      </a:accent6>
      <a:hlink>
        <a:srgbClr val="006DD4"/>
      </a:hlink>
      <a:folHlink>
        <a:srgbClr val="4CA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A615"/>
        </a:solidFill>
        <a:ln w="10795" cap="flat" cmpd="sng" algn="ctr">
          <a:noFill/>
          <a:prstDash val="solid"/>
          <a:headEnd type="none" w="med" len="med"/>
          <a:tailEnd type="none" w="med" len="med"/>
        </a:ln>
        <a:effectLst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marL="0" marR="0" indent="0" algn="ctr" defTabSz="914099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kern="0" cap="none" spc="0" normalizeH="0" baseline="0" noProof="0" dirty="0">
            <a:ln>
              <a:noFill/>
            </a:ln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ffectLst/>
            <a:uLnTx/>
            <a:uFillTx/>
          </a:defRPr>
        </a:defPPr>
      </a:lstStyle>
    </a:spDef>
    <a:lnDef>
      <a:spPr>
        <a:ln>
          <a:solidFill>
            <a:schemeClr val="tx1"/>
          </a:solidFill>
          <a:headEnd type="none"/>
          <a:tail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tIns="0" rIns="0" bIns="0" rtlCol="0">
        <a:spAutoFit/>
      </a:bodyPr>
      <a:lstStyle>
        <a:defPPr marL="0">
          <a:lnSpc>
            <a:spcPct val="90000"/>
          </a:lnSpc>
          <a:spcBef>
            <a:spcPct val="20000"/>
          </a:spcBef>
          <a:buClr>
            <a:schemeClr val="tx2"/>
          </a:buClr>
          <a:buSzPct val="115000"/>
          <a:defRPr sz="2800" dirty="0" err="1">
            <a:gradFill>
              <a:gsLst>
                <a:gs pos="5417">
                  <a:schemeClr val="bg2"/>
                </a:gs>
                <a:gs pos="98000">
                  <a:schemeClr val="bg2"/>
                </a:gs>
              </a:gsLst>
              <a:lin ang="5400000" scaled="0"/>
            </a:gradFill>
            <a:latin typeface="Segoe UI Light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1-30027_Bing_BG_Template_Light_16x9_v06" id="{2867955C-AC63-4C37-AD44-7374929DBACA}" vid="{C0473D7C-BB06-46BB-97DF-85AB11AF9B94}"/>
    </a:ext>
  </a:extLst>
</a:theme>
</file>

<file path=ppt/theme/theme4.xml><?xml version="1.0" encoding="utf-8"?>
<a:theme xmlns:a="http://schemas.openxmlformats.org/drawingml/2006/main" name="1_5-30629_Build_Template_WHITE">
  <a:themeElements>
    <a:clrScheme name="Build 2015">
      <a:dk1>
        <a:srgbClr val="404040"/>
      </a:dk1>
      <a:lt1>
        <a:srgbClr val="FFFFFF"/>
      </a:lt1>
      <a:dk2>
        <a:srgbClr val="00188F"/>
      </a:dk2>
      <a:lt2>
        <a:srgbClr val="FFFFFF"/>
      </a:lt2>
      <a:accent1>
        <a:srgbClr val="00188F"/>
      </a:accent1>
      <a:accent2>
        <a:srgbClr val="00BCF2"/>
      </a:accent2>
      <a:accent3>
        <a:srgbClr val="B4A0FF"/>
      </a:accent3>
      <a:accent4>
        <a:srgbClr val="BAD80A"/>
      </a:accent4>
      <a:accent5>
        <a:srgbClr val="FF8C00"/>
      </a:accent5>
      <a:accent6>
        <a:srgbClr val="00B294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lIns="91440" tIns="91440" rIns="34294" bIns="34294" anchor="b" anchorCtr="0"/>
      <a:lstStyle>
        <a:defPPr defTabSz="932406">
          <a:defRPr sz="8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uild_2015_Template_v03.potx" id="{60010040-FB05-4F4C-8C92-987A22EFC14F}" vid="{8A0926CE-FFCE-40A6-A065-050108FA550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AEFB455370B640959C356FB6FA8E4D" ma:contentTypeVersion="3" ma:contentTypeDescription="Create a new document." ma:contentTypeScope="" ma:versionID="f6d82bf30b939ee1aa3efb0b839505fd">
  <xsd:schema xmlns:xsd="http://www.w3.org/2001/XMLSchema" xmlns:xs="http://www.w3.org/2001/XMLSchema" xmlns:p="http://schemas.microsoft.com/office/2006/metadata/properties" xmlns:ns2="fbf58d12-56b5-442a-b41b-03bf119f714c" targetNamespace="http://schemas.microsoft.com/office/2006/metadata/properties" ma:root="true" ma:fieldsID="b8e18bcfa25e89724aea1656f7d837d6" ns2:_="">
    <xsd:import namespace="fbf58d12-56b5-442a-b41b-03bf119f714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58d12-56b5-442a-b41b-03bf119f71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ingHintHash xmlns="fbf58d12-56b5-442a-b41b-03bf119f714c">-103767253</SharingHintHash>
    <SharedWithUsers xmlns="fbf58d12-56b5-442a-b41b-03bf119f714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673437-980E-46B1-A25A-C2B7BEAEC5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f58d12-56b5-442a-b41b-03bf119f71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fbf58d12-56b5-442a-b41b-03bf119f714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Build_2015_Template</Template>
  <TotalTime>28443</TotalTime>
  <Words>740</Words>
  <Application>Microsoft Office PowerPoint</Application>
  <PresentationFormat>自定义</PresentationFormat>
  <Paragraphs>196</Paragraphs>
  <Slides>20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5-30629_Build_Template_WHITE</vt:lpstr>
      <vt:lpstr>5-30629_Build_Template_DARK BLUE</vt:lpstr>
      <vt:lpstr>6_1-30027_Bing_BG_Template_Full_16x9</vt:lpstr>
      <vt:lpstr>1_5-30629_Build_Template_WHITE</vt:lpstr>
      <vt:lpstr>Fast Nearest Neighbor Search in the Hamming Space</vt:lpstr>
      <vt:lpstr>Nearest Neighbor Search</vt:lpstr>
      <vt:lpstr>Nearest Neighbor Search</vt:lpstr>
      <vt:lpstr>Data Structure</vt:lpstr>
      <vt:lpstr>Compute Bridge Vectors</vt:lpstr>
      <vt:lpstr>Construct Augmented Neighborhood Graph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Vision Meet Big Data and Deep Learning</dc:title>
  <dc:subject>Build 2015</dc:subject>
  <dc:creator>jingdw@microsoft.com</dc:creator>
  <cp:keywords>CV, BD, DL</cp:keywords>
  <dc:description>Template: Mitchell Derrey, Silver Fox Productions
Formatting: 
Audience Type:</dc:description>
  <cp:lastModifiedBy>Zhansheng Jiang</cp:lastModifiedBy>
  <cp:revision>456</cp:revision>
  <cp:lastPrinted>2015-04-28T04:31:48Z</cp:lastPrinted>
  <dcterms:created xsi:type="dcterms:W3CDTF">2015-03-02T15:58:31Z</dcterms:created>
  <dcterms:modified xsi:type="dcterms:W3CDTF">2015-12-22T22:38:09Z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0x010100D8AEFB455370B640959C356FB6FA8E4D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173;#Moscone Center|d4f36a2e-dd0d-4424-990f-7c93b4e9f063</vt:lpwstr>
  </property>
  <property fmtid="{D5CDD505-2E9C-101B-9397-08002B2CF9AE}" pid="7" name="Track">
    <vt:lpwstr/>
  </property>
  <property fmtid="{D5CDD505-2E9C-101B-9397-08002B2CF9AE}" pid="8" name="Event Location">
    <vt:lpwstr>172;#San Francisco|84dfcb53-432b-499d-8965-93d483d36b4a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Audience1">
    <vt:lpwstr/>
  </property>
  <property fmtid="{D5CDD505-2E9C-101B-9397-08002B2CF9AE}" pid="12" name="TaxKeyword">
    <vt:lpwstr>170;#Build 2015|54419920-0a06-43b0-b2df-79127b266d93</vt:lpwstr>
  </property>
  <property fmtid="{D5CDD505-2E9C-101B-9397-08002B2CF9AE}" pid="13" name="Event Name">
    <vt:lpwstr>171;#BUILD|58542b36-5bf5-46a6-a53f-a41fb7a73785</vt:lpwstr>
  </property>
</Properties>
</file>